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"/>
  </p:notesMasterIdLst>
  <p:sldIdLst>
    <p:sldId id="4052" r:id="rId5"/>
    <p:sldId id="4041" r:id="rId6"/>
    <p:sldId id="405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94"/>
    <p:restoredTop sz="96327"/>
  </p:normalViewPr>
  <p:slideViewPr>
    <p:cSldViewPr snapToGrid="0">
      <p:cViewPr varScale="1">
        <p:scale>
          <a:sx n="114" d="100"/>
          <a:sy n="114" d="100"/>
        </p:scale>
        <p:origin x="56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7122662-130B-914A-A2B2-336127252D70}" type="datetimeFigureOut">
              <a:rPr lang="en-GB" smtClean="0"/>
              <a:pPr/>
              <a:t>08/06/2023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C394339-8E0D-784C-A32A-9C3673856A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590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E1EE657-E602-072B-7828-9DD3E20DF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contrast="2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62500" y="1947518"/>
            <a:ext cx="2667000" cy="2565400"/>
          </a:xfrm>
          <a:prstGeom prst="rect">
            <a:avLst/>
          </a:prstGeom>
        </p:spPr>
      </p:pic>
      <p:sp>
        <p:nvSpPr>
          <p:cNvPr id="7" name="Title 12">
            <a:extLst>
              <a:ext uri="{FF2B5EF4-FFF2-40B4-BE49-F238E27FC236}">
                <a16:creationId xmlns:a16="http://schemas.microsoft.com/office/drawing/2014/main" id="{670CD33F-FDF5-2E04-E0BE-CFCC43B43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805" y="5502645"/>
            <a:ext cx="3377790" cy="539454"/>
          </a:xfrm>
        </p:spPr>
        <p:txBody>
          <a:bodyPr lIns="72000" anchor="t">
            <a:noAutofit/>
          </a:bodyPr>
          <a:lstStyle>
            <a:lvl1pPr>
              <a:defRPr sz="1750" b="0" i="0">
                <a:solidFill>
                  <a:schemeClr val="accent1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r>
              <a:rPr lang="en-GB" dirty="0" err="1"/>
              <a:t>Client_Project</a:t>
            </a:r>
            <a:r>
              <a:rPr lang="en-GB" dirty="0"/>
              <a:t> Title over two lines if necessary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6CE550F-AEDD-96D9-392E-73E583D80B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6738" y="6065203"/>
            <a:ext cx="2633662" cy="304800"/>
          </a:xfrm>
        </p:spPr>
        <p:txBody>
          <a:bodyPr>
            <a:noAutofit/>
          </a:bodyPr>
          <a:lstStyle>
            <a:lvl1pPr marL="0" indent="0">
              <a:buNone/>
              <a:defRPr sz="1300" b="1" i="0">
                <a:solidFill>
                  <a:schemeClr val="accent1"/>
                </a:solidFill>
                <a:latin typeface="Maison Neue Demi" panose="020B0304040000000000" pitchFamily="34" charset="77"/>
              </a:defRPr>
            </a:lvl1pPr>
            <a:lvl2pPr marL="457200" indent="0">
              <a:buNone/>
              <a:defRPr sz="1300" b="1" i="0">
                <a:latin typeface="Maison Neue Demi" panose="020B0304040000000000" pitchFamily="34" charset="77"/>
              </a:defRPr>
            </a:lvl2pPr>
            <a:lvl3pPr marL="914400" indent="0">
              <a:buNone/>
              <a:defRPr sz="1300" b="1" i="0">
                <a:latin typeface="Maison Neue Demi" panose="020B0304040000000000" pitchFamily="34" charset="77"/>
              </a:defRPr>
            </a:lvl3pPr>
            <a:lvl4pPr marL="1371600" indent="0">
              <a:buNone/>
              <a:defRPr sz="1300" b="1" i="0">
                <a:latin typeface="Maison Neue Demi" panose="020B0304040000000000" pitchFamily="34" charset="77"/>
              </a:defRPr>
            </a:lvl4pPr>
            <a:lvl5pPr marL="1828800" indent="0">
              <a:buNone/>
              <a:defRPr sz="1300" b="1" i="0">
                <a:latin typeface="Maison Neue Demi" panose="020B0304040000000000" pitchFamily="34" charset="77"/>
              </a:defRPr>
            </a:lvl5pPr>
          </a:lstStyle>
          <a:p>
            <a:pPr lvl="0"/>
            <a:r>
              <a:rPr lang="en-GB" dirty="0"/>
              <a:t>01 Jan 2023</a:t>
            </a:r>
          </a:p>
        </p:txBody>
      </p:sp>
    </p:spTree>
    <p:extLst>
      <p:ext uri="{BB962C8B-B14F-4D97-AF65-F5344CB8AC3E}">
        <p14:creationId xmlns:p14="http://schemas.microsoft.com/office/powerpoint/2010/main" val="2878634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>
            <a:extLst>
              <a:ext uri="{FF2B5EF4-FFF2-40B4-BE49-F238E27FC236}">
                <a16:creationId xmlns:a16="http://schemas.microsoft.com/office/drawing/2014/main" id="{5C94A8E9-7110-CD9D-3422-E12CE2CD4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172" y="884744"/>
            <a:ext cx="5216435" cy="695578"/>
          </a:xfrm>
        </p:spPr>
        <p:txBody>
          <a:bodyPr lIns="72000" anchor="t">
            <a:noAutofit/>
          </a:bodyPr>
          <a:lstStyle>
            <a:lvl1pPr>
              <a:defRPr sz="4800" b="0" i="0">
                <a:solidFill>
                  <a:schemeClr val="accent1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r>
              <a:rPr lang="en-GB" dirty="0"/>
              <a:t>Slide header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AB731A9-CEB0-EDF5-DFE3-D53BFB269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7675" y="6166199"/>
            <a:ext cx="722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fld id="{C2F20652-8D71-4C4D-AA64-68031C8E8EE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598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Right w/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>
            <a:extLst>
              <a:ext uri="{FF2B5EF4-FFF2-40B4-BE49-F238E27FC236}">
                <a16:creationId xmlns:a16="http://schemas.microsoft.com/office/drawing/2014/main" id="{5C94A8E9-7110-CD9D-3422-E12CE2CD4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172" y="884744"/>
            <a:ext cx="5216435" cy="695578"/>
          </a:xfrm>
        </p:spPr>
        <p:txBody>
          <a:bodyPr lIns="72000" anchor="t">
            <a:noAutofit/>
          </a:bodyPr>
          <a:lstStyle>
            <a:lvl1pPr>
              <a:defRPr sz="4800" b="0" i="0">
                <a:solidFill>
                  <a:schemeClr val="accent1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r>
              <a:rPr lang="en-GB" dirty="0"/>
              <a:t>Slide header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E1BC303-D350-165C-0A75-0ED9ACBE0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9" y="2697275"/>
            <a:ext cx="5174975" cy="3594195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300" b="0" i="0"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  <a:lvl2pPr marL="457200" indent="0">
              <a:lnSpc>
                <a:spcPct val="120000"/>
              </a:lnSpc>
              <a:buNone/>
              <a:defRPr sz="1200" b="0" i="0">
                <a:latin typeface="Maison Neue Light" panose="020B0304040000000000" pitchFamily="34" charset="77"/>
                <a:cs typeface="Maison Neue Light" panose="020B0304040000000000" pitchFamily="34" charset="77"/>
              </a:defRPr>
            </a:lvl2pPr>
            <a:lvl3pPr marL="914400" indent="0">
              <a:lnSpc>
                <a:spcPct val="120000"/>
              </a:lnSpc>
              <a:buNone/>
              <a:defRPr sz="1100" b="0" i="0">
                <a:latin typeface="Maison Neue Light" panose="020B0304040000000000" pitchFamily="34" charset="77"/>
                <a:cs typeface="Maison Neue Light" panose="020B0304040000000000" pitchFamily="34" charset="77"/>
              </a:defRPr>
            </a:lvl3pPr>
            <a:lvl4pPr marL="1371600" indent="0">
              <a:lnSpc>
                <a:spcPct val="120000"/>
              </a:lnSpc>
              <a:buNone/>
              <a:defRPr sz="1050" b="0" i="0">
                <a:latin typeface="Maison Neue Light" panose="020B0304040000000000" pitchFamily="34" charset="77"/>
                <a:cs typeface="Maison Neue Light" panose="020B0304040000000000" pitchFamily="34" charset="77"/>
              </a:defRPr>
            </a:lvl4pPr>
            <a:lvl5pPr marL="1828800" indent="0">
              <a:lnSpc>
                <a:spcPct val="120000"/>
              </a:lnSpc>
              <a:buNone/>
              <a:defRPr sz="1050" b="0" i="0">
                <a:latin typeface="Maison Neue Light" panose="020B0304040000000000" pitchFamily="34" charset="77"/>
                <a:cs typeface="Maison Neue Light" panose="020B0304040000000000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65957F5-F034-9FBA-3B0A-81FC44F66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4920" b="1"/>
          <a:stretch/>
        </p:blipFill>
        <p:spPr>
          <a:xfrm>
            <a:off x="4065049" y="0"/>
            <a:ext cx="4061901" cy="19991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207D1F2-8A0E-D051-96D5-D42E8575C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7675" y="6166199"/>
            <a:ext cx="722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fld id="{C2F20652-8D71-4C4D-AA64-68031C8E8EE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035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ase w/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>
            <a:extLst>
              <a:ext uri="{FF2B5EF4-FFF2-40B4-BE49-F238E27FC236}">
                <a16:creationId xmlns:a16="http://schemas.microsoft.com/office/drawing/2014/main" id="{708CFE7F-7618-8FA4-9124-08950267F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173" y="1520848"/>
            <a:ext cx="3952950" cy="695578"/>
          </a:xfrm>
        </p:spPr>
        <p:txBody>
          <a:bodyPr lIns="72000" anchor="t">
            <a:noAutofit/>
          </a:bodyPr>
          <a:lstStyle>
            <a:lvl1pPr>
              <a:defRPr sz="4800" b="0" i="0">
                <a:solidFill>
                  <a:schemeClr val="accent1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r>
              <a:rPr lang="en-GB" dirty="0"/>
              <a:t>Slide header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1CE757E-3832-4708-19E3-6D1C53B77E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835" y="2289087"/>
            <a:ext cx="3934287" cy="3442481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300" b="0" i="0"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  <a:lvl2pPr marL="457200" indent="0">
              <a:lnSpc>
                <a:spcPct val="120000"/>
              </a:lnSpc>
              <a:buNone/>
              <a:defRPr sz="1200" b="0" i="0">
                <a:latin typeface="Maison Neue Light" panose="020B0304040000000000" pitchFamily="34" charset="77"/>
                <a:cs typeface="Maison Neue Light" panose="020B0304040000000000" pitchFamily="34" charset="77"/>
              </a:defRPr>
            </a:lvl2pPr>
            <a:lvl3pPr marL="914400" indent="0">
              <a:lnSpc>
                <a:spcPct val="120000"/>
              </a:lnSpc>
              <a:buNone/>
              <a:defRPr sz="1100" b="0" i="0">
                <a:latin typeface="Maison Neue Light" panose="020B0304040000000000" pitchFamily="34" charset="77"/>
                <a:cs typeface="Maison Neue Light" panose="020B0304040000000000" pitchFamily="34" charset="77"/>
              </a:defRPr>
            </a:lvl3pPr>
            <a:lvl4pPr marL="1371600" indent="0">
              <a:lnSpc>
                <a:spcPct val="120000"/>
              </a:lnSpc>
              <a:buNone/>
              <a:defRPr sz="1050" b="0" i="0">
                <a:latin typeface="Maison Neue Light" panose="020B0304040000000000" pitchFamily="34" charset="77"/>
                <a:cs typeface="Maison Neue Light" panose="020B0304040000000000" pitchFamily="34" charset="77"/>
              </a:defRPr>
            </a:lvl4pPr>
            <a:lvl5pPr marL="1828800" indent="0">
              <a:lnSpc>
                <a:spcPct val="120000"/>
              </a:lnSpc>
              <a:buNone/>
              <a:defRPr sz="1050" b="0" i="0">
                <a:latin typeface="Maison Neue Light" panose="020B0304040000000000" pitchFamily="34" charset="77"/>
                <a:cs typeface="Maison Neue Light" panose="020B0304040000000000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0207DF0-4700-74E8-C4D4-C2260172E7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4920" b="1"/>
          <a:stretch/>
        </p:blipFill>
        <p:spPr>
          <a:xfrm>
            <a:off x="4065049" y="0"/>
            <a:ext cx="4061901" cy="199910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B3A399A-7A83-2327-C47B-B9AC67535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7675" y="6166199"/>
            <a:ext cx="722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fld id="{C2F20652-8D71-4C4D-AA64-68031C8E8EE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0D08467-31EA-0B90-B9BF-C533670652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9172" y="1146753"/>
            <a:ext cx="3934287" cy="36061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Phase 1</a:t>
            </a:r>
          </a:p>
        </p:txBody>
      </p:sp>
    </p:spTree>
    <p:extLst>
      <p:ext uri="{BB962C8B-B14F-4D97-AF65-F5344CB8AC3E}">
        <p14:creationId xmlns:p14="http://schemas.microsoft.com/office/powerpoint/2010/main" val="82282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54CABB-1624-31C4-C7F1-E17BA5DBB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35A3A-431F-998E-409F-74F288C88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EC475-7409-B9AB-F977-3FB6708553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aison Neue Light" panose="020B0304040000000000" pitchFamily="34" charset="77"/>
              </a:defRPr>
            </a:lvl1pPr>
          </a:lstStyle>
          <a:p>
            <a:fld id="{73B65FF8-5E8E-3B4D-B321-50DE93C12B45}" type="datetimeFigureOut">
              <a:rPr lang="en-GB" smtClean="0"/>
              <a:pPr/>
              <a:t>08/06/2023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22073-0EF8-18EC-455B-9B92F44DD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aison Neue Light" panose="020B0304040000000000" pitchFamily="34" charset="77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3B592-F976-A83D-AADF-E9F176DDF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aison Neue Light" panose="020B0304040000000000" pitchFamily="34" charset="77"/>
              </a:defRPr>
            </a:lvl1pPr>
          </a:lstStyle>
          <a:p>
            <a:fld id="{AC91B395-7090-9E49-BCFD-3E519BA09D0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167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7" r:id="rId2"/>
    <p:sldLayoutId id="2147483661" r:id="rId3"/>
    <p:sldLayoutId id="214748367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aison Neue Light" panose="020B0304040000000000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aison Neue Light" panose="020B0304040000000000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aison Neue Light" panose="020B0304040000000000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aison Neue Light" panose="020B0304040000000000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ison Neue Light" panose="020B0304040000000000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ison Neue Light" panose="020B0304040000000000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9B9CD-9C71-4300-D5F5-DF0FB359A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Citi Summer cashback image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C2B95-E75B-87A4-99D2-C6BABA2EE7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08 June 2023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869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B7CDFF51-412B-3B6E-C6BB-4266D7F122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contrast="2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972"/>
          <a:stretch/>
        </p:blipFill>
        <p:spPr>
          <a:xfrm>
            <a:off x="12578865" y="0"/>
            <a:ext cx="6405821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FE518BD-6BC5-5D2A-8654-467EAC67F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4800" dirty="0">
                <a:solidFill>
                  <a:schemeClr val="accent1"/>
                </a:solidFill>
                <a:cs typeface="Maison Neue SemiLight" panose="020B0204040000000000" pitchFamily="34" charset="77"/>
              </a:rPr>
              <a:t>Three image options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A6D9D40-3D94-C34A-665C-74CFE88E2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F20652-8D71-4C4D-AA64-68031C8E8EE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429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A6D9D40-3D94-C34A-665C-74CFE88E2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F20652-8D71-4C4D-AA64-68031C8E8EEC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4" name="Picture 3" descr="A person and person holding shopping bags and holding coffee&#10;&#10;Description automatically generated with low confidence">
            <a:extLst>
              <a:ext uri="{FF2B5EF4-FFF2-40B4-BE49-F238E27FC236}">
                <a16:creationId xmlns:a16="http://schemas.microsoft.com/office/drawing/2014/main" id="{323BEFD6-1329-98D3-953B-2514CD3AF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660" y="1835047"/>
            <a:ext cx="3328113" cy="2185712"/>
          </a:xfrm>
          <a:prstGeom prst="rect">
            <a:avLst/>
          </a:prstGeom>
        </p:spPr>
      </p:pic>
      <p:pic>
        <p:nvPicPr>
          <p:cNvPr id="6" name="Picture 5" descr="A picture containing person, human face, clothing, outdoor&#10;&#10;Description automatically generated">
            <a:extLst>
              <a:ext uri="{FF2B5EF4-FFF2-40B4-BE49-F238E27FC236}">
                <a16:creationId xmlns:a16="http://schemas.microsoft.com/office/drawing/2014/main" id="{29E8A988-AB11-A64D-857D-C17C6A7A4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931" y="1835047"/>
            <a:ext cx="3445910" cy="2185712"/>
          </a:xfrm>
          <a:prstGeom prst="rect">
            <a:avLst/>
          </a:prstGeom>
        </p:spPr>
      </p:pic>
      <p:pic>
        <p:nvPicPr>
          <p:cNvPr id="10" name="Picture 9" descr="A person sitting on a bed looking out a window at the ocean&#10;&#10;Description automatically generated with medium confidence">
            <a:extLst>
              <a:ext uri="{FF2B5EF4-FFF2-40B4-BE49-F238E27FC236}">
                <a16:creationId xmlns:a16="http://schemas.microsoft.com/office/drawing/2014/main" id="{844E93A9-947A-4E72-BBF1-CA16BA975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5999" y="1835046"/>
            <a:ext cx="3328113" cy="2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97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 2013 - 2022">
  <a:themeElements>
    <a:clrScheme name="OTM">
      <a:dk1>
        <a:srgbClr val="000000"/>
      </a:dk1>
      <a:lt1>
        <a:srgbClr val="FFFFFF"/>
      </a:lt1>
      <a:dk2>
        <a:srgbClr val="202020"/>
      </a:dk2>
      <a:lt2>
        <a:srgbClr val="E7E6E6"/>
      </a:lt2>
      <a:accent1>
        <a:srgbClr val="FF3700"/>
      </a:accent1>
      <a:accent2>
        <a:srgbClr val="FFAE2B"/>
      </a:accent2>
      <a:accent3>
        <a:srgbClr val="FF004F"/>
      </a:accent3>
      <a:accent4>
        <a:srgbClr val="908FFF"/>
      </a:accent4>
      <a:accent5>
        <a:srgbClr val="F3F3FB"/>
      </a:accent5>
      <a:accent6>
        <a:srgbClr val="000000"/>
      </a:accent6>
      <a:hlink>
        <a:srgbClr val="6633FB"/>
      </a:hlink>
      <a:folHlink>
        <a:srgbClr val="FB026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TM Test BeccaHarry" id="{F30D969E-F1B1-EC40-9EAD-31C3F16B070F}" vid="{0187CD58-DC34-D04D-806D-F341CF9C6BA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069AA35F6677428F36E74DF43EF4C9" ma:contentTypeVersion="10" ma:contentTypeDescription="Create a new document." ma:contentTypeScope="" ma:versionID="3055eccb6328a6796e194eac7fc1b4bd">
  <xsd:schema xmlns:xsd="http://www.w3.org/2001/XMLSchema" xmlns:xs="http://www.w3.org/2001/XMLSchema" xmlns:p="http://schemas.microsoft.com/office/2006/metadata/properties" xmlns:ns2="3db322ae-538a-4b65-b9c7-f645a6ee8180" xmlns:ns3="d2ed54f1-46f9-45d6-82b1-4a28ff010c2d" targetNamespace="http://schemas.microsoft.com/office/2006/metadata/properties" ma:root="true" ma:fieldsID="1a2e07ac7082ca645a39a2655d75ab8c" ns2:_="" ns3:_="">
    <xsd:import namespace="3db322ae-538a-4b65-b9c7-f645a6ee8180"/>
    <xsd:import namespace="d2ed54f1-46f9-45d6-82b1-4a28ff010c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b322ae-538a-4b65-b9c7-f645a6ee81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a796a35-c93d-4330-9177-33a8a4d73b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ed54f1-46f9-45d6-82b1-4a28ff010c2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a3a50f6-3a22-412a-a395-797fa20df9f4}" ma:internalName="TaxCatchAll" ma:showField="CatchAllData" ma:web="d2ed54f1-46f9-45d6-82b1-4a28ff010c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db322ae-538a-4b65-b9c7-f645a6ee8180">
      <Terms xmlns="http://schemas.microsoft.com/office/infopath/2007/PartnerControls"/>
    </lcf76f155ced4ddcb4097134ff3c332f>
    <TaxCatchAll xmlns="d2ed54f1-46f9-45d6-82b1-4a28ff010c2d" xsi:nil="true"/>
  </documentManagement>
</p:properties>
</file>

<file path=customXml/itemProps1.xml><?xml version="1.0" encoding="utf-8"?>
<ds:datastoreItem xmlns:ds="http://schemas.openxmlformats.org/officeDocument/2006/customXml" ds:itemID="{8AE8EB88-8505-4BA5-BC77-62B9847B50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42D9C5-C110-4062-B1B5-CCD0E7AD20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b322ae-538a-4b65-b9c7-f645a6ee8180"/>
    <ds:schemaRef ds:uri="d2ed54f1-46f9-45d6-82b1-4a28ff010c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C9156C-603B-4513-B93D-8088733FF9EB}">
  <ds:schemaRefs>
    <ds:schemaRef ds:uri="http://purl.org/dc/terms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3db322ae-538a-4b65-b9c7-f645a6ee8180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d2ed54f1-46f9-45d6-82b1-4a28ff010c2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440</TotalTime>
  <Words>13</Words>
  <Application>Microsoft Office PowerPoint</Application>
  <PresentationFormat>Widescreen</PresentationFormat>
  <Paragraphs>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Maison Neue Demi</vt:lpstr>
      <vt:lpstr>Maison Neue Light</vt:lpstr>
      <vt:lpstr>Office Theme 2013 - 2022</vt:lpstr>
      <vt:lpstr>Citi Summer cashback image options</vt:lpstr>
      <vt:lpstr>Three image options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Ward</dc:creator>
  <cp:lastModifiedBy>Rebecca Lilley</cp:lastModifiedBy>
  <cp:revision>3</cp:revision>
  <dcterms:created xsi:type="dcterms:W3CDTF">2023-01-10T12:09:09Z</dcterms:created>
  <dcterms:modified xsi:type="dcterms:W3CDTF">2023-06-08T14:28:30Z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0x010100D8069AA35F6677428F36E74DF43EF4C9</vt:lpwstr>
  </property>
</Properties>
</file>