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4" r:id="rId2"/>
    <p:sldMasterId id="2147483661" r:id="rId3"/>
    <p:sldMasterId id="2147483663" r:id="rId4"/>
    <p:sldMasterId id="2147483667" r:id="rId5"/>
    <p:sldMasterId id="2147483669" r:id="rId6"/>
  </p:sldMasterIdLst>
  <p:notesMasterIdLst>
    <p:notesMasterId r:id="rId16"/>
  </p:notesMasterIdLst>
  <p:sldIdLst>
    <p:sldId id="256" r:id="rId7"/>
    <p:sldId id="841" r:id="rId8"/>
    <p:sldId id="840" r:id="rId9"/>
    <p:sldId id="838" r:id="rId10"/>
    <p:sldId id="837" r:id="rId11"/>
    <p:sldId id="844" r:id="rId12"/>
    <p:sldId id="839" r:id="rId13"/>
    <p:sldId id="258" r:id="rId14"/>
    <p:sldId id="8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01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12D8B-5B51-F14D-83DC-4381E4F9250E}" v="37" dt="2022-01-11T12:17:41.645"/>
    <p1510:client id="{E1EFC2E3-EE00-FD7F-EDFA-F994442857C8}" v="600" dt="2022-01-11T12:01:42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78"/>
        <p:guide pos="3840"/>
        <p:guide orient="horz" pos="4042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4CF01-5A1A-0E40-87DB-2E57031B3257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FF11F-A9DE-C342-941B-93AAD7430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5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E5B1F-7FB5-814E-B649-54753A82B7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600" y="842400"/>
            <a:ext cx="7322400" cy="2325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latin typeface="GTSectraDisplay-Bold" panose="02000503000000020003" pitchFamily="2" charset="77"/>
              </a:defRPr>
            </a:lvl1pPr>
          </a:lstStyle>
          <a:p>
            <a:r>
              <a:rPr lang="en-US"/>
              <a:t>Agenda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DA8DA-EF7A-D343-A4F1-AFA1C3AC3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800" y="2118601"/>
            <a:ext cx="4082400" cy="3142800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200000"/>
              </a:lnSpc>
              <a:buClr>
                <a:srgbClr val="FF3605"/>
              </a:buClr>
              <a:buFont typeface="Arial" panose="020B0604020202020204" pitchFamily="34" charset="0"/>
              <a:buChar char="•"/>
              <a:defRPr sz="180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13F8C-94B0-F143-93CE-2D6376FE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E921-BFD6-E048-B4A7-312836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4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C6E36-D744-5C47-9A0A-0BED399D7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TSectraDisplay-Bold" panose="02000503000000020003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1EC5B-86BD-E44C-8F87-D6788FA81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9347D-F8A1-C248-9535-D509A13CA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A968B-BF95-8E45-83CF-CB62BFDC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3BE02-A0AE-474D-892C-3E785EBBB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5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34372FD-1E37-8E47-BBF8-905BDB9C3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3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5B9EAFCC-7517-B742-B5B5-0C1E24142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379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65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A943997-CCBD-1347-A007-9200A5353D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395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96EDA39-2565-CA4F-83EB-F33BBA498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280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5D757D7-A78B-5849-97F8-FA6FFBE83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04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0F50C4D-4340-F349-8ED7-480EE7FFD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9CBEBA6-324A-CF47-A004-A3E04D21A462}"/>
              </a:ext>
            </a:extLst>
          </p:cNvPr>
          <p:cNvSpPr/>
          <p:nvPr userDrawn="1"/>
        </p:nvSpPr>
        <p:spPr>
          <a:xfrm>
            <a:off x="5413133" y="0"/>
            <a:ext cx="1371600" cy="88900"/>
          </a:xfrm>
          <a:custGeom>
            <a:avLst/>
            <a:gdLst/>
            <a:ahLst/>
            <a:cxnLst/>
            <a:rect l="l" t="t" r="r" b="b"/>
            <a:pathLst>
              <a:path w="1371600" h="88900">
                <a:moveTo>
                  <a:pt x="1371600" y="0"/>
                </a:moveTo>
                <a:lnTo>
                  <a:pt x="0" y="0"/>
                </a:lnTo>
                <a:lnTo>
                  <a:pt x="0" y="88696"/>
                </a:lnTo>
                <a:lnTo>
                  <a:pt x="1371600" y="88696"/>
                </a:lnTo>
                <a:lnTo>
                  <a:pt x="1371600" y="0"/>
                </a:lnTo>
                <a:close/>
              </a:path>
            </a:pathLst>
          </a:custGeom>
          <a:solidFill>
            <a:srgbClr val="FF38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045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5441E843-4EEB-8245-B38B-85E99A73ED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06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B0FC-D273-C545-87C7-E61DE1521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7B180-8FD3-514D-8E0F-85FC1CAE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CDCC6-9DBF-DC43-92BE-451D234B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94124-E476-1645-82D0-34B73E43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0D263-9DAB-BB43-B732-B020479B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50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E5B1F-7FB5-814E-B649-54753A82B7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5600" y="842400"/>
            <a:ext cx="7322400" cy="23256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latin typeface="GTSectraDisplay-Bold" panose="02000503000000020003" pitchFamily="2" charset="77"/>
              </a:defRPr>
            </a:lvl1pPr>
          </a:lstStyle>
          <a:p>
            <a:r>
              <a:rPr lang="en-US"/>
              <a:t>About us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DA8DA-EF7A-D343-A4F1-AFA1C3AC3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4800" y="2118601"/>
            <a:ext cx="4082400" cy="31428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200000"/>
              </a:lnSpc>
              <a:buClr>
                <a:srgbClr val="FF3605"/>
              </a:buClr>
              <a:buFontTx/>
              <a:buNone/>
              <a:defRPr sz="180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13F8C-94B0-F143-93CE-2D6376FEF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E921-BFD6-E048-B4A7-312836977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4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3401-49AB-054C-9CFA-A05EA9D55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E9BE2-2C11-304B-B753-B107634EB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226EC-916B-8443-A499-7F4BA1C31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A0124-8F06-A64F-9DEC-B29231C7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1914-4E8E-6247-BDA9-F672E613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718D6-04EE-A945-85FD-4A019C55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30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4966-9121-0D47-802E-AB9C929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EED54-2CD5-6646-924A-918FAF085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EF4-B078-FF4D-9753-18D9D70267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B29E15-5AF2-FC43-85CB-BF14EE6FD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854E8-8CC7-5C47-BC1E-938644A4D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CE3AD-C9FB-5543-8A6A-34E755E73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78386-3FD1-484E-BD3A-6D5FAF48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3EF9E-A6F2-1F45-AAC5-8687DFAF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88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F4E1-CC71-9342-BF10-CCFF37EB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FDBB1-12A9-3D43-AF68-862DDC24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CEB72-8228-1B4C-AB66-84959B42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244FA-ABA7-B141-A352-0FCDE901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93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2B3CF2-73FE-6946-9E8A-F3DE9AFA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602969-DEFA-0E49-BCC6-5B39F669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F05273-532D-0F4E-93E3-3BE529DF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1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1F72-DE15-404F-B06D-6CD40E92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7FF0-4BE6-0744-85FB-45ED6846D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53D1A-C4A7-624D-B2BD-95E9A1146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D0D6A-A02F-6E48-B8CA-84DFDA6C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15297-C8FE-4043-AA72-295D4B33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96780-D337-D84C-BF1D-88E0791A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38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E09A-7E68-0043-98D0-F785D5781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4D276-984A-C046-A758-FCCF84257F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A9660-07CF-C74C-91B3-38139EF29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EBCA8-48EB-1B46-9A5E-C7A58B26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EF38E-5232-9448-97CB-28D7C8E7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80E71-2290-074B-A98E-F67E46A2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5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6A25-ADFF-8749-A230-EC90A1DA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E8C29-3259-5D42-B5EE-A30163D04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159B3-95AF-B747-9499-E6410239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E3479-EE36-F64C-818B-1D07FF81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FF92F-BA1E-F644-BAF3-B866477BB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46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8146CB-C912-E146-9279-CBEC593A2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34002-781C-3640-80A6-5582C4042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85555-25A6-984A-ACC3-9BC22AC6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29E2A-3A54-C745-95D7-3728A244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88619-EEBC-A84E-A5EB-F0FDC4CE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3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33466F-3B49-6145-B635-41A5326A1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9E921-BFD6-E048-B4A7-3128369778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8326087-F51F-6C41-AFC5-AA9AF0021F0B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GTSectraDisplay-Bold" panose="02000503000000020003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/>
              <a:t>Click to edit Sector title style</a:t>
            </a:r>
          </a:p>
          <a:p>
            <a:pPr>
              <a:lnSpc>
                <a:spcPct val="100000"/>
              </a:lnSpc>
            </a:pPr>
            <a:r>
              <a:rPr lang="en-US" sz="440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8EC62D-BCB5-B648-B1AA-5E3C75BB69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0621" y="1462088"/>
            <a:ext cx="6490758" cy="6212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sub-title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90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2D8A8-A779-3E4C-999A-1536F27E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0731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TSectraDisplay-Bold" panose="02000503000000020003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64336-9329-2641-A511-E42C40EA6F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9E921-BFD6-E048-B4A7-3128369778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AE765-0017-4C44-8FE4-E5A47F7687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61419"/>
            <a:ext cx="3886200" cy="8235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>
                <a:solidFill>
                  <a:srgbClr val="FF3801"/>
                </a:solidFill>
                <a:latin typeface="GTSectraDisplay-Bold" panose="02000503000000020003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6D8DB8-BD77-474C-9901-7EC205335A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4166128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BBC1951-5D62-C848-8593-779986BE3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31253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827659-5D02-D147-B8C7-F030DF0EA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3161419"/>
            <a:ext cx="3886200" cy="8235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>
                <a:solidFill>
                  <a:srgbClr val="FF3801"/>
                </a:solidFill>
                <a:latin typeface="GTSectraDisplay-Bold" panose="02000503000000020003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  <a:p>
            <a:pPr lvl="0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F6692B-4CBA-774F-8F24-0A5AA716E8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400" y="4166128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9835933-2743-8546-8153-E383BDDEB0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0" y="4531253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A37C42-C744-954B-8B40-CAD9A28AC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600" y="3161419"/>
            <a:ext cx="3886200" cy="8235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000">
                <a:solidFill>
                  <a:srgbClr val="FF3801"/>
                </a:solidFill>
                <a:latin typeface="GTSectraDisplay-Bold" panose="02000503000000020003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A17D45B-2F53-D94B-8FA5-F768509D6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600" y="4166128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33E7C4A-787F-0B40-9031-D81BDD6604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10600" y="4531253"/>
            <a:ext cx="3886200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>
                <a:latin typeface="Proxima Nova Rg" panose="02000506030000020004" pitchFamily="2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5134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B6AA-BEAF-B14B-9A1D-E34A3BC1A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000" y="1206000"/>
            <a:ext cx="9612000" cy="1314000"/>
          </a:xfrm>
          <a:prstGeom prst="rect">
            <a:avLst/>
          </a:prstGeom>
        </p:spPr>
        <p:txBody>
          <a:bodyPr anchor="ctr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9BB7-9474-274F-8A62-2A28C615B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D29F-00D9-4040-88FC-7ED30EB891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CD6C68B-FFE9-924C-9D9D-DCB5D7CBE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4800" y="2203200"/>
            <a:ext cx="7862400" cy="31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Proxima Nova Rg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99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E6E58-3794-4548-BCE4-2477A4C8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800" y="6344627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52359D98-DAEE-AB49-91F5-5C3E640E1E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0CFD75F-865F-0E44-8F9A-1DF72004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00" y="633600"/>
            <a:ext cx="3650400" cy="167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B3FD09-2B93-6848-AB91-133B9448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00" y="2437200"/>
            <a:ext cx="3650400" cy="462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Clr>
                <a:srgbClr val="FF3800"/>
              </a:buClr>
              <a:buFont typeface="Arial" panose="020B0604020202020204" pitchFamily="34" charset="0"/>
              <a:buChar char="•"/>
              <a:defRPr b="1">
                <a:latin typeface="Proxima Nova Rg" panose="02000506030000020004" pitchFamily="2" charset="0"/>
              </a:defRPr>
            </a:lvl1pPr>
            <a:lvl2pPr marL="742950" indent="-285750">
              <a:buFont typeface="System Font"/>
              <a:buChar char="-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FEB5961-99C4-384B-9613-3FBEEBB73C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8363" y="0"/>
            <a:ext cx="778363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5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M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8786DF-DB9D-A949-8A1C-29FEE6CCC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GTSectraDisplay-Bold" panose="02000503000000020003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218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16E91B9B-0E67-9F40-874E-E496967A0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GTSectraDisplay-Bold" panose="02000503000000020003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81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M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8786DF-DB9D-A949-8A1C-29FEE6CCC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GTSectraDisplay-Bold" panose="02000503000000020003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93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48F6C-31C5-4D47-BF95-A1A4479F0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roxima Nova Rg" panose="02000506030000020004" pitchFamily="2" charset="0"/>
              </a:defRPr>
            </a:lvl1pPr>
          </a:lstStyle>
          <a:p>
            <a:fld id="{7459E921-BFD6-E048-B4A7-3128369778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0199B5-D493-3348-8772-7514030B24BD}"/>
              </a:ext>
            </a:extLst>
          </p:cNvPr>
          <p:cNvSpPr/>
          <p:nvPr userDrawn="1"/>
        </p:nvSpPr>
        <p:spPr>
          <a:xfrm>
            <a:off x="5408400" y="0"/>
            <a:ext cx="1375200" cy="72000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17EB6-389A-834C-ACC2-F9ED42D91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264D9-8C0C-4140-9390-0D8340ECEFA3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B5A44-DB1D-E14D-9AD9-93A90882A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4B5B-FD45-EC47-A70D-8511C58B3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9D98-DAEE-AB49-91F5-5C3E640E1E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6A5B6-A00B-BC46-A8F4-724769E797A8}"/>
              </a:ext>
            </a:extLst>
          </p:cNvPr>
          <p:cNvSpPr/>
          <p:nvPr userDrawn="1"/>
        </p:nvSpPr>
        <p:spPr>
          <a:xfrm>
            <a:off x="570973" y="0"/>
            <a:ext cx="1375200" cy="72000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1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GTSectraDisplay-Bold" panose="0200050300000002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E3800"/>
        </a:buClr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B4758E-744F-7845-A6CB-430541D2E6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E2DF9-D4A8-B346-BEC9-8913A6BB7F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8293" y="0"/>
            <a:ext cx="1375413" cy="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1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EEF370-1D31-724F-9049-0DFAE998AD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0C6D2-CA24-F64E-BC6F-1D6EEEBA04BF}"/>
              </a:ext>
            </a:extLst>
          </p:cNvPr>
          <p:cNvSpPr/>
          <p:nvPr userDrawn="1"/>
        </p:nvSpPr>
        <p:spPr>
          <a:xfrm>
            <a:off x="5408400" y="0"/>
            <a:ext cx="1375200" cy="72000"/>
          </a:xfrm>
          <a:prstGeom prst="rect">
            <a:avLst/>
          </a:prstGeom>
          <a:solidFill>
            <a:srgbClr val="FF3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B4758E-744F-7845-A6CB-430541D2E6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E2DF9-D4A8-B346-BEC9-8913A6BB7F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293" y="0"/>
            <a:ext cx="1375413" cy="8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441C9-4E81-3444-81C7-432932E1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A6B73-1716-DD4D-98D6-0A285FF16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C2A7D-A32B-DD42-8D99-D7B95B3D0E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4BC59-A123-0848-9397-AD2AC054BB44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ED446-D7FA-3041-95A2-DB7D68219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FAF5C-11E5-EB44-AE8D-13F43BD5E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6D1B6-CCD3-0446-A548-307A30720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7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SectraDisplay-Bold" panose="02000503000000020003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 Rg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B223EF-721A-6A4E-A1A4-C38A83FE38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9EFC364-4F59-C043-A8BE-87710A404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000" y="2687917"/>
            <a:ext cx="9612000" cy="1314000"/>
          </a:xfrm>
        </p:spPr>
        <p:txBody>
          <a:bodyPr/>
          <a:lstStyle/>
          <a:p>
            <a:pPr>
              <a:spcBef>
                <a:spcPts val="3500"/>
              </a:spcBef>
            </a:pPr>
            <a:r>
              <a:rPr lang="en-US" sz="2400">
                <a:solidFill>
                  <a:schemeClr val="bg1"/>
                </a:solidFill>
                <a:latin typeface="Proxima Nova" panose="02000506030000020004" pitchFamily="2" charset="0"/>
              </a:rPr>
              <a:t>HSBC</a:t>
            </a:r>
            <a:br>
              <a:rPr lang="en-US" sz="4800">
                <a:solidFill>
                  <a:schemeClr val="bg1"/>
                </a:solidFill>
                <a:latin typeface="GTSectraDisplay-Bold" panose="02000503000000020003" pitchFamily="2" charset="77"/>
              </a:rPr>
            </a:br>
            <a:br>
              <a:rPr lang="en-US" sz="4800">
                <a:solidFill>
                  <a:schemeClr val="bg1"/>
                </a:solidFill>
                <a:latin typeface="GTSectraDisplay-Bold" panose="02000503000000020003" pitchFamily="2" charset="77"/>
              </a:rPr>
            </a:br>
            <a:r>
              <a:rPr lang="en-US" sz="4800">
                <a:solidFill>
                  <a:schemeClr val="bg1"/>
                </a:solidFill>
                <a:latin typeface="GTSectraDisplay-Bold" panose="02000503000000020003" pitchFamily="2" charset="77"/>
              </a:rPr>
              <a:t>Ability Lions</a:t>
            </a:r>
            <a:br>
              <a:rPr lang="en-US" sz="4800">
                <a:solidFill>
                  <a:schemeClr val="bg1"/>
                </a:solidFill>
                <a:latin typeface="GTSectraDisplay-Bold" panose="02000503000000020003" pitchFamily="2" charset="77"/>
              </a:rPr>
            </a:br>
            <a:br>
              <a:rPr lang="en-US" sz="4800">
                <a:solidFill>
                  <a:schemeClr val="bg1"/>
                </a:solidFill>
                <a:latin typeface="GTSectraDisplay-Bold" panose="02000503000000020003" pitchFamily="2" charset="77"/>
              </a:rPr>
            </a:br>
            <a:r>
              <a:rPr lang="en-US" sz="2400">
                <a:solidFill>
                  <a:schemeClr val="bg1"/>
                </a:solidFill>
                <a:latin typeface="Proxima Nova Rg" panose="02000506030000020004" pitchFamily="2" charset="0"/>
              </a:rPr>
              <a:t>10 Jan 2022</a:t>
            </a:r>
          </a:p>
        </p:txBody>
      </p:sp>
    </p:spTree>
    <p:extLst>
      <p:ext uri="{BB962C8B-B14F-4D97-AF65-F5344CB8AC3E}">
        <p14:creationId xmlns:p14="http://schemas.microsoft.com/office/powerpoint/2010/main" val="242009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person, wall&#10;&#10;Description automatically generated">
            <a:extLst>
              <a:ext uri="{FF2B5EF4-FFF2-40B4-BE49-F238E27FC236}">
                <a16:creationId xmlns:a16="http://schemas.microsoft.com/office/drawing/2014/main" id="{26990D9F-AB15-F54D-95AC-60AC42D9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161" y="1244988"/>
            <a:ext cx="4327873" cy="2418517"/>
          </a:xfrm>
          <a:prstGeom prst="rect">
            <a:avLst/>
          </a:prstGeom>
        </p:spPr>
      </p:pic>
      <p:pic>
        <p:nvPicPr>
          <p:cNvPr id="7" name="Picture 6" descr="A person sitt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134B828B-954B-724E-86D0-001361C86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01" y="1229578"/>
            <a:ext cx="4327874" cy="2422021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921E06-D324-5440-B9D5-4635446FC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01" y="3833812"/>
            <a:ext cx="4342201" cy="2422019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17BF4809-6CDF-C34F-93FC-9190C1C54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32" y="3833812"/>
            <a:ext cx="4342202" cy="2423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8CD7F-EA7E-44CD-AF55-6ED3703FC553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A unique commission by mouth artist. Henry Fraser </a:t>
            </a:r>
            <a:endParaRPr lang="en-GB" sz="20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7CBB9-5D53-4D6A-83A0-88EB586C509E}"/>
              </a:ext>
            </a:extLst>
          </p:cNvPr>
          <p:cNvSpPr txBox="1"/>
          <p:nvPr/>
        </p:nvSpPr>
        <p:spPr>
          <a:xfrm>
            <a:off x="8570119" y="6391275"/>
            <a:ext cx="35171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https://henryfraserart.com/art/</a:t>
            </a:r>
          </a:p>
        </p:txBody>
      </p:sp>
    </p:spTree>
    <p:extLst>
      <p:ext uri="{BB962C8B-B14F-4D97-AF65-F5344CB8AC3E}">
        <p14:creationId xmlns:p14="http://schemas.microsoft.com/office/powerpoint/2010/main" val="67153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nry Clip" descr="Henry Clip">
            <a:hlinkClick r:id="" action="ppaction://media"/>
            <a:extLst>
              <a:ext uri="{FF2B5EF4-FFF2-40B4-BE49-F238E27FC236}">
                <a16:creationId xmlns:a16="http://schemas.microsoft.com/office/drawing/2014/main" id="{800614F9-0005-B34F-9D25-316791285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985" y="1924443"/>
            <a:ext cx="5349532" cy="3009112"/>
          </a:xfrm>
          <a:prstGeom prst="rect">
            <a:avLst/>
          </a:prstGeom>
        </p:spPr>
      </p:pic>
      <p:pic>
        <p:nvPicPr>
          <p:cNvPr id="4" name="C0005_1_edit" descr="C0005_1_edit">
            <a:hlinkClick r:id="" action="ppaction://media"/>
            <a:extLst>
              <a:ext uri="{FF2B5EF4-FFF2-40B4-BE49-F238E27FC236}">
                <a16:creationId xmlns:a16="http://schemas.microsoft.com/office/drawing/2014/main" id="{4C7A1453-077B-834E-9174-E869D5C063E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1920" y="1924444"/>
            <a:ext cx="5349532" cy="30091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1A838-67C6-4714-99E1-0358D78BD53C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</a:rPr>
              <a:t>A unique commission by mouth artist. Henry Fraser </a:t>
            </a:r>
            <a:endParaRPr lang="en-GB" sz="20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A3FE3-0B3E-4C00-8ADE-AF1AD799F4DC}"/>
              </a:ext>
            </a:extLst>
          </p:cNvPr>
          <p:cNvSpPr txBox="1"/>
          <p:nvPr/>
        </p:nvSpPr>
        <p:spPr>
          <a:xfrm>
            <a:off x="8570119" y="6224588"/>
            <a:ext cx="35171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https://henryfraserart.com/art/</a:t>
            </a:r>
          </a:p>
        </p:txBody>
      </p:sp>
    </p:spTree>
    <p:extLst>
      <p:ext uri="{BB962C8B-B14F-4D97-AF65-F5344CB8AC3E}">
        <p14:creationId xmlns:p14="http://schemas.microsoft.com/office/powerpoint/2010/main" val="330333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ED4EE1-3519-D64A-8A98-D51A0E2E95F2}"/>
              </a:ext>
            </a:extLst>
          </p:cNvPr>
          <p:cNvSpPr/>
          <p:nvPr/>
        </p:nvSpPr>
        <p:spPr>
          <a:xfrm>
            <a:off x="9169400" y="5676900"/>
            <a:ext cx="1079500" cy="1181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5807F2-A879-E547-B473-F3DDBEED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5345" y="6134100"/>
            <a:ext cx="541855" cy="5356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7FE0B4-AED9-4383-AE28-A2BFF5AE4B5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A56E8C-58B7-3B4F-8393-5D73786FCB7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urple mask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B55DA94-23D7-AE48-B93C-7312AD92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639" y="0"/>
              <a:ext cx="9732261" cy="6858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B63D0A-7BC6-4D04-AF75-053920E0D795}"/>
              </a:ext>
            </a:extLst>
          </p:cNvPr>
          <p:cNvSpPr txBox="1"/>
          <p:nvPr/>
        </p:nvSpPr>
        <p:spPr>
          <a:xfrm>
            <a:off x="6665119" y="4024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Depicting our HSBC Lions : 'Stephen'</a:t>
            </a:r>
            <a:endParaRPr lang="en-GB" sz="20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08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77EBA6-BCFE-D644-9494-A03EAEA015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DB23A-BAC3-E64D-A477-C2B4DC1AC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0" t="7752" r="1" b="-1"/>
          <a:stretch/>
        </p:blipFill>
        <p:spPr>
          <a:xfrm>
            <a:off x="1842035" y="112091"/>
            <a:ext cx="9398000" cy="64814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A449C7-FC42-1A41-AD87-DD8F706FC4D4}"/>
              </a:ext>
            </a:extLst>
          </p:cNvPr>
          <p:cNvSpPr/>
          <p:nvPr/>
        </p:nvSpPr>
        <p:spPr>
          <a:xfrm>
            <a:off x="9953358" y="5575525"/>
            <a:ext cx="1809750" cy="10179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4A8EAAD-0DEE-6B40-81C0-A57B496F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5" y="6134100"/>
            <a:ext cx="541855" cy="535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02B31-F4E8-4FAF-A886-7D6DEF8004BD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Depicting our HSBC Lions : 'Stitt'</a:t>
            </a:r>
            <a:endParaRPr lang="en-GB" sz="20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07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ABF6E79-0529-4D7D-A9A2-5619D96F0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4" t="28889" r="11617" b="25051"/>
          <a:stretch/>
        </p:blipFill>
        <p:spPr>
          <a:xfrm>
            <a:off x="1057275" y="1574006"/>
            <a:ext cx="10364980" cy="357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C0A5C52-FEE5-441A-B64E-E4F7B428666C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>
                <a:solidFill>
                  <a:srgbClr val="FF0000"/>
                </a:solidFill>
                <a:cs typeface="Calibri"/>
              </a:rPr>
              <a:t>The originals will be framed as a Diptych </a:t>
            </a:r>
          </a:p>
        </p:txBody>
      </p:sp>
    </p:spTree>
    <p:extLst>
      <p:ext uri="{BB962C8B-B14F-4D97-AF65-F5344CB8AC3E}">
        <p14:creationId xmlns:p14="http://schemas.microsoft.com/office/powerpoint/2010/main" val="1265054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r of purple flowers&#10;&#10;Description automatically generated with low confidence">
            <a:extLst>
              <a:ext uri="{FF2B5EF4-FFF2-40B4-BE49-F238E27FC236}">
                <a16:creationId xmlns:a16="http://schemas.microsoft.com/office/drawing/2014/main" id="{A3DFA33C-6CC1-7D49-8197-BF32BDD9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679450" y="441325"/>
            <a:ext cx="10833100" cy="60936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EAE0D2-68FE-C947-AD13-6E9E3DA03EFF}"/>
              </a:ext>
            </a:extLst>
          </p:cNvPr>
          <p:cNvSpPr/>
          <p:nvPr/>
        </p:nvSpPr>
        <p:spPr>
          <a:xfrm>
            <a:off x="3835400" y="0"/>
            <a:ext cx="45212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706C523-069E-C848-BE82-A2F09A97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900" y="5108926"/>
            <a:ext cx="317634" cy="313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89E9E-9591-467A-ADD6-0231773B204C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cs typeface="Calibri"/>
              </a:rPr>
              <a:t>And displayed digitally in an open hex </a:t>
            </a:r>
          </a:p>
        </p:txBody>
      </p:sp>
    </p:spTree>
    <p:extLst>
      <p:ext uri="{BB962C8B-B14F-4D97-AF65-F5344CB8AC3E}">
        <p14:creationId xmlns:p14="http://schemas.microsoft.com/office/powerpoint/2010/main" val="100232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01E19B-91A3-DE4B-8606-B56C286ED3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E4317-3649-4A54-A854-6F9696054868}"/>
              </a:ext>
            </a:extLst>
          </p:cNvPr>
          <p:cNvSpPr txBox="1"/>
          <p:nvPr/>
        </p:nvSpPr>
        <p:spPr>
          <a:xfrm>
            <a:off x="676275" y="592930"/>
            <a:ext cx="71723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0000"/>
                </a:solidFill>
                <a:cs typeface="Calibri"/>
              </a:rPr>
              <a:t>Examples of use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2234C3D-6061-FF40-B35C-94FB25883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226" y="704318"/>
            <a:ext cx="3554350" cy="5560752"/>
          </a:xfrm>
          <a:prstGeom prst="rect">
            <a:avLst/>
          </a:prstGeom>
        </p:spPr>
      </p:pic>
      <p:pic>
        <p:nvPicPr>
          <p:cNvPr id="14" name="Picture 13" descr="A pair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1115A1F1-C1BD-9B46-BF06-6062897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840044"/>
            <a:ext cx="5847644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089F2FF-8BEC-FE42-8CAD-4CAF50B90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25019"/>
            <a:ext cx="9144000" cy="1655762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76429011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B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de B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Orange Bar</vt:lpstr>
      <vt:lpstr>Side Bar</vt:lpstr>
      <vt:lpstr>Divider</vt:lpstr>
      <vt:lpstr>Divider 2</vt:lpstr>
      <vt:lpstr>1_Divider</vt:lpstr>
      <vt:lpstr>Office Theme</vt:lpstr>
      <vt:lpstr>HSBC  Ability Lions  10 Jan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TfW Campaign Ideas  May 2020</dc:title>
  <dc:creator>Alex Tompkins</dc:creator>
  <cp:revision>3</cp:revision>
  <dcterms:created xsi:type="dcterms:W3CDTF">2020-06-01T08:08:06Z</dcterms:created>
  <dcterms:modified xsi:type="dcterms:W3CDTF">2022-01-11T12:34:28Z</dcterms:modified>
</cp:coreProperties>
</file>