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23"/>
  </p:notesMasterIdLst>
  <p:sldIdLst>
    <p:sldId id="4057" r:id="rId2"/>
    <p:sldId id="4088" r:id="rId3"/>
    <p:sldId id="4069" r:id="rId4"/>
    <p:sldId id="4071" r:id="rId5"/>
    <p:sldId id="4072" r:id="rId6"/>
    <p:sldId id="4073" r:id="rId7"/>
    <p:sldId id="4089" r:id="rId8"/>
    <p:sldId id="4090" r:id="rId9"/>
    <p:sldId id="4091" r:id="rId10"/>
    <p:sldId id="4092" r:id="rId11"/>
    <p:sldId id="4093" r:id="rId12"/>
    <p:sldId id="4094" r:id="rId13"/>
    <p:sldId id="4095" r:id="rId14"/>
    <p:sldId id="4096" r:id="rId15"/>
    <p:sldId id="4097" r:id="rId16"/>
    <p:sldId id="4098" r:id="rId17"/>
    <p:sldId id="4099" r:id="rId18"/>
    <p:sldId id="4100" r:id="rId19"/>
    <p:sldId id="4087" r:id="rId20"/>
    <p:sldId id="4101" r:id="rId21"/>
    <p:sldId id="406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CD69132-0FA4-7CDD-389F-595EB1607892}" name="Mary Petrick" initials="MP" userId="S::mary.petrick@iongroup.com::0124a3bb-ef85-4801-8d2c-20070eaae6f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2828"/>
    <a:srgbClr val="FF3700"/>
    <a:srgbClr val="F3F3FB"/>
    <a:srgbClr val="F4F4FB"/>
    <a:srgbClr val="D6D6E7"/>
    <a:srgbClr val="EEEEFF"/>
    <a:srgbClr val="EAEDFF"/>
    <a:srgbClr val="F9F7FD"/>
    <a:srgbClr val="556187"/>
    <a:srgbClr val="7671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BA3420-2003-E349-AF91-0190D7FECA3A}" v="54" dt="2023-04-06T15:14:15.8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E89C0977-4DCA-B045-9656-C8D29F765646}" type="datetimeFigureOut">
              <a:rPr lang="en-GB" smtClean="0"/>
              <a:pPr/>
              <a:t>06/04/2023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EC1DBFFF-074D-1A43-943E-C5FF54D1C52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235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Ex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828F2AC5-6A65-2766-378D-90A0478470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contrast="2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762500" y="1947518"/>
            <a:ext cx="2667000" cy="2565400"/>
          </a:xfrm>
          <a:prstGeom prst="rect">
            <a:avLst/>
          </a:prstGeom>
        </p:spPr>
      </p:pic>
      <p:sp>
        <p:nvSpPr>
          <p:cNvPr id="3" name="Title 12">
            <a:extLst>
              <a:ext uri="{FF2B5EF4-FFF2-40B4-BE49-F238E27FC236}">
                <a16:creationId xmlns:a16="http://schemas.microsoft.com/office/drawing/2014/main" id="{E455CEF1-6B17-4591-2BE4-36AF645898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6805" y="5502645"/>
            <a:ext cx="3377790" cy="539454"/>
          </a:xfrm>
        </p:spPr>
        <p:txBody>
          <a:bodyPr lIns="72000" anchor="t">
            <a:noAutofit/>
          </a:bodyPr>
          <a:lstStyle>
            <a:lvl1pPr>
              <a:defRPr sz="1750" b="0" i="0">
                <a:solidFill>
                  <a:schemeClr val="accent1"/>
                </a:solidFill>
                <a:latin typeface="Maison Neue Light" panose="020B0304040000000000" pitchFamily="34" charset="77"/>
                <a:cs typeface="Maison Neue Light" panose="020B0304040000000000" pitchFamily="34" charset="77"/>
              </a:defRPr>
            </a:lvl1pPr>
          </a:lstStyle>
          <a:p>
            <a:r>
              <a:rPr lang="en-GB" err="1"/>
              <a:t>Client_Project</a:t>
            </a:r>
            <a:r>
              <a:rPr lang="en-GB"/>
              <a:t> Title over two lines if necessary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FA1BB45B-1EF5-9BE9-4ED9-8E74486CEB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6738" y="6065203"/>
            <a:ext cx="2633662" cy="304800"/>
          </a:xfrm>
        </p:spPr>
        <p:txBody>
          <a:bodyPr>
            <a:noAutofit/>
          </a:bodyPr>
          <a:lstStyle>
            <a:lvl1pPr marL="0" indent="0">
              <a:buNone/>
              <a:defRPr sz="1300" b="1" i="0">
                <a:solidFill>
                  <a:schemeClr val="accent1"/>
                </a:solidFill>
                <a:latin typeface="Maison Neue Demi" panose="020B0304040000000000" pitchFamily="34" charset="77"/>
              </a:defRPr>
            </a:lvl1pPr>
            <a:lvl2pPr marL="457200" indent="0">
              <a:buNone/>
              <a:defRPr sz="1300" b="1" i="0">
                <a:latin typeface="Maison Neue Demi" panose="020B0304040000000000" pitchFamily="34" charset="77"/>
              </a:defRPr>
            </a:lvl2pPr>
            <a:lvl3pPr marL="914400" indent="0">
              <a:buNone/>
              <a:defRPr sz="1300" b="1" i="0">
                <a:latin typeface="Maison Neue Demi" panose="020B0304040000000000" pitchFamily="34" charset="77"/>
              </a:defRPr>
            </a:lvl3pPr>
            <a:lvl4pPr marL="1371600" indent="0">
              <a:buNone/>
              <a:defRPr sz="1300" b="1" i="0">
                <a:latin typeface="Maison Neue Demi" panose="020B0304040000000000" pitchFamily="34" charset="77"/>
              </a:defRPr>
            </a:lvl4pPr>
            <a:lvl5pPr marL="1828800" indent="0">
              <a:buNone/>
              <a:defRPr sz="1300" b="1" i="0">
                <a:latin typeface="Maison Neue Demi" panose="020B0304040000000000" pitchFamily="34" charset="77"/>
              </a:defRPr>
            </a:lvl5pPr>
          </a:lstStyle>
          <a:p>
            <a:pPr lvl="0"/>
            <a:r>
              <a:rPr lang="en-GB"/>
              <a:t>01 Jan 2023</a:t>
            </a:r>
          </a:p>
        </p:txBody>
      </p:sp>
    </p:spTree>
    <p:extLst>
      <p:ext uri="{BB962C8B-B14F-4D97-AF65-F5344CB8AC3E}">
        <p14:creationId xmlns:p14="http://schemas.microsoft.com/office/powerpoint/2010/main" val="41565812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3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F7B4B9E6-D6FD-36A0-ABB4-7B104B4D3E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93020" y="446074"/>
            <a:ext cx="10605961" cy="5965853"/>
          </a:xfrm>
          <a:solidFill>
            <a:schemeClr val="accent4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Picture here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74BD0CC-D879-A57D-3CF5-0869CA26EF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5226" y="0"/>
            <a:ext cx="1841548" cy="2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7680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38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F7B4B9E6-D6FD-36A0-ABB4-7B104B4D3E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solidFill>
            <a:schemeClr val="accent4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Picture here</a:t>
            </a:r>
          </a:p>
        </p:txBody>
      </p:sp>
    </p:spTree>
    <p:extLst>
      <p:ext uri="{BB962C8B-B14F-4D97-AF65-F5344CB8AC3E}">
        <p14:creationId xmlns:p14="http://schemas.microsoft.com/office/powerpoint/2010/main" val="1412319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38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cept Intro w/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30CCC9EC-7B8C-B334-6848-7988977851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58344" y="3275229"/>
            <a:ext cx="875313" cy="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208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M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2">
            <a:extLst>
              <a:ext uri="{FF2B5EF4-FFF2-40B4-BE49-F238E27FC236}">
                <a16:creationId xmlns:a16="http://schemas.microsoft.com/office/drawing/2014/main" id="{D05CE5EF-B1F9-C65B-23C2-D5DD738447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174" y="652647"/>
            <a:ext cx="5056192" cy="2030917"/>
          </a:xfrm>
        </p:spPr>
        <p:txBody>
          <a:bodyPr lIns="72000" anchor="t">
            <a:noAutofit/>
          </a:bodyPr>
          <a:lstStyle>
            <a:lvl1pPr>
              <a:defRPr sz="6800" b="0" i="0">
                <a:solidFill>
                  <a:schemeClr val="accent1"/>
                </a:solidFill>
                <a:latin typeface="Maison Neue Extra Thin" panose="020B0104040000000000" pitchFamily="34" charset="77"/>
                <a:cs typeface="Maison Neue Extra Thin" panose="020B0104040000000000" pitchFamily="34" charset="77"/>
              </a:defRPr>
            </a:lvl1pPr>
          </a:lstStyle>
          <a:p>
            <a:r>
              <a:rPr lang="en-GB"/>
              <a:t>Slide header</a:t>
            </a:r>
          </a:p>
        </p:txBody>
      </p:sp>
    </p:spTree>
    <p:extLst>
      <p:ext uri="{BB962C8B-B14F-4D97-AF65-F5344CB8AC3E}">
        <p14:creationId xmlns:p14="http://schemas.microsoft.com/office/powerpoint/2010/main" val="31291661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ept Intro w/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B3A399A-7A83-2327-C47B-B9AC675356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7675" y="6166199"/>
            <a:ext cx="7223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>
                    <a:tint val="75000"/>
                  </a:schemeClr>
                </a:solidFill>
                <a:latin typeface="Maison Neue Light" panose="020B0304040000000000" pitchFamily="34" charset="77"/>
                <a:cs typeface="Maison Neue Light" panose="020B0304040000000000" pitchFamily="34" charset="77"/>
              </a:defRPr>
            </a:lvl1pPr>
          </a:lstStyle>
          <a:p>
            <a:fld id="{C2F20652-8D71-4C4D-AA64-68031C8E8EE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BB50385-D77A-FB24-566F-F88E4A0FB7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5226" y="0"/>
            <a:ext cx="1841548" cy="229001"/>
          </a:xfrm>
          <a:prstGeom prst="rect">
            <a:avLst/>
          </a:prstGeom>
        </p:spPr>
      </p:pic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B668A1A7-D194-F1ED-2810-1F67DC2647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6285" y="1666959"/>
            <a:ext cx="5891069" cy="3442481"/>
          </a:xfrm>
        </p:spPr>
        <p:txBody>
          <a:bodyPr anchor="ctr">
            <a:noAutofit/>
          </a:bodyPr>
          <a:lstStyle>
            <a:lvl1pPr marL="0" indent="0">
              <a:lnSpc>
                <a:spcPct val="120000"/>
              </a:lnSpc>
              <a:buNone/>
              <a:defRPr sz="1800" b="0" i="0">
                <a:latin typeface="Maison Neue Light" panose="020B0304040000000000" pitchFamily="34" charset="77"/>
                <a:cs typeface="Maison Neue Light" panose="020B0304040000000000" pitchFamily="34" charset="77"/>
              </a:defRPr>
            </a:lvl1pPr>
            <a:lvl2pPr marL="457200" indent="0">
              <a:lnSpc>
                <a:spcPct val="120000"/>
              </a:lnSpc>
              <a:buNone/>
              <a:defRPr sz="1800" b="0" i="0">
                <a:latin typeface="Maison Neue Light" panose="020B0304040000000000" pitchFamily="34" charset="77"/>
                <a:cs typeface="Maison Neue Light" panose="020B0304040000000000" pitchFamily="34" charset="77"/>
              </a:defRPr>
            </a:lvl2pPr>
            <a:lvl3pPr marL="914400" indent="0">
              <a:lnSpc>
                <a:spcPct val="120000"/>
              </a:lnSpc>
              <a:buNone/>
              <a:defRPr sz="1800" b="0" i="0">
                <a:latin typeface="Maison Neue Light" panose="020B0304040000000000" pitchFamily="34" charset="77"/>
                <a:cs typeface="Maison Neue Light" panose="020B0304040000000000" pitchFamily="34" charset="77"/>
              </a:defRPr>
            </a:lvl3pPr>
            <a:lvl4pPr marL="1371600" indent="0">
              <a:lnSpc>
                <a:spcPct val="120000"/>
              </a:lnSpc>
              <a:buNone/>
              <a:defRPr sz="1800" b="0" i="0">
                <a:latin typeface="Maison Neue Light" panose="020B0304040000000000" pitchFamily="34" charset="77"/>
                <a:cs typeface="Maison Neue Light" panose="020B0304040000000000" pitchFamily="34" charset="77"/>
              </a:defRPr>
            </a:lvl4pPr>
            <a:lvl5pPr marL="1828800" indent="0">
              <a:lnSpc>
                <a:spcPct val="120000"/>
              </a:lnSpc>
              <a:buNone/>
              <a:defRPr sz="1800" b="0" i="0">
                <a:latin typeface="Maison Neue Light" panose="020B0304040000000000" pitchFamily="34" charset="77"/>
                <a:cs typeface="Maison Neue Light" panose="020B0304040000000000" pitchFamily="34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Title 12">
            <a:extLst>
              <a:ext uri="{FF2B5EF4-FFF2-40B4-BE49-F238E27FC236}">
                <a16:creationId xmlns:a16="http://schemas.microsoft.com/office/drawing/2014/main" id="{4F184C9C-D329-8909-246E-68084596BA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173" y="3081211"/>
            <a:ext cx="3952950" cy="695578"/>
          </a:xfrm>
        </p:spPr>
        <p:txBody>
          <a:bodyPr lIns="72000" anchor="t">
            <a:noAutofit/>
          </a:bodyPr>
          <a:lstStyle>
            <a:lvl1pPr>
              <a:defRPr sz="4800" b="0" i="0">
                <a:solidFill>
                  <a:schemeClr val="accent1"/>
                </a:solidFill>
                <a:latin typeface="Maison Neue Light" panose="020B0304040000000000" pitchFamily="34" charset="77"/>
                <a:cs typeface="Maison Neue Light" panose="020B0304040000000000" pitchFamily="34" charset="77"/>
              </a:defRPr>
            </a:lvl1pPr>
          </a:lstStyle>
          <a:p>
            <a:r>
              <a:rPr lang="en-GB"/>
              <a:t>Slide header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6910AA3E-A417-1176-9E59-20845686DA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9172" y="2707116"/>
            <a:ext cx="3934287" cy="36061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Concept one</a:t>
            </a:r>
          </a:p>
        </p:txBody>
      </p:sp>
    </p:spTree>
    <p:extLst>
      <p:ext uri="{BB962C8B-B14F-4D97-AF65-F5344CB8AC3E}">
        <p14:creationId xmlns:p14="http://schemas.microsoft.com/office/powerpoint/2010/main" val="15374325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 Sqa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B6724763-C87E-3D2D-D5C6-5FEEA6F59B70}"/>
              </a:ext>
            </a:extLst>
          </p:cNvPr>
          <p:cNvSpPr/>
          <p:nvPr userDrawn="1"/>
        </p:nvSpPr>
        <p:spPr>
          <a:xfrm>
            <a:off x="6468884" y="503534"/>
            <a:ext cx="3887573" cy="5747043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95000"/>
              </a:schemeClr>
            </a:solidFill>
          </a:ln>
          <a:effectLst>
            <a:outerShdw blurRad="382879" dist="50800" dir="5400000" algn="ctr" rotWithShape="0">
              <a:srgbClr val="556187">
                <a:alpha val="9798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1999" tIns="108000" rIns="216000" bIns="108000" rtlCol="0" anchor="ctr"/>
          <a:lstStyle/>
          <a:p>
            <a:pPr algn="l"/>
            <a:endParaRPr lang="en-GB" sz="1400" b="0" i="0">
              <a:solidFill>
                <a:schemeClr val="tx1"/>
              </a:solidFill>
              <a:latin typeface="Maison Neue Light" panose="020B0304040000000000" pitchFamily="34" charset="77"/>
              <a:cs typeface="Maison Neue SemiLight" panose="020B0204040000000000" pitchFamily="34" charset="77"/>
            </a:endParaRPr>
          </a:p>
        </p:txBody>
      </p:sp>
      <p:sp>
        <p:nvSpPr>
          <p:cNvPr id="42" name="Text Placeholder 11">
            <a:extLst>
              <a:ext uri="{FF2B5EF4-FFF2-40B4-BE49-F238E27FC236}">
                <a16:creationId xmlns:a16="http://schemas.microsoft.com/office/drawing/2014/main" id="{192F0AB4-BB40-FA93-DA2A-7B2572363FD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468883" y="1367626"/>
            <a:ext cx="3892035" cy="693171"/>
          </a:xfrm>
          <a:noFill/>
          <a:ln w="6350">
            <a:noFill/>
          </a:ln>
          <a:effectLst>
            <a:outerShdw blurRad="382879" dist="50800" dir="5400000" algn="ctr" rotWithShape="0">
              <a:srgbClr val="556187">
                <a:alpha val="9798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08000" rIns="216000" bIns="108000" rtlCol="0" anchor="t">
            <a:normAutofit/>
          </a:bodyPr>
          <a:lstStyle>
            <a:lvl1pPr marL="0" indent="0">
              <a:lnSpc>
                <a:spcPct val="100000"/>
              </a:lnSpc>
              <a:buNone/>
              <a:defRPr lang="en-GB" sz="950" b="0" i="0" dirty="0">
                <a:solidFill>
                  <a:schemeClr val="tx1"/>
                </a:solidFill>
                <a:latin typeface="Maison Neue Light" panose="020B0304040000000000" pitchFamily="34" charset="77"/>
                <a:cs typeface="Maison Neue Light" panose="020B0304040000000000" pitchFamily="34" charset="77"/>
              </a:defRPr>
            </a:lvl1pPr>
          </a:lstStyle>
          <a:p>
            <a:pPr marL="0"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sem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viverra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. Nunc </a:t>
            </a:r>
            <a:r>
              <a:rPr lang="en-GB" err="1"/>
              <a:t>malesuada</a:t>
            </a:r>
            <a:r>
              <a:rPr lang="en-GB"/>
              <a:t>,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auctor </a:t>
            </a:r>
            <a:r>
              <a:rPr lang="en-GB" err="1"/>
              <a:t>elementum</a:t>
            </a:r>
            <a:r>
              <a:rPr lang="en-GB"/>
              <a:t>,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purus</a:t>
            </a:r>
            <a:r>
              <a:rPr lang="en-GB"/>
              <a:t>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D9B54FD-4725-9CB1-36D3-F6143ED66C0E}"/>
              </a:ext>
            </a:extLst>
          </p:cNvPr>
          <p:cNvSpPr/>
          <p:nvPr userDrawn="1"/>
        </p:nvSpPr>
        <p:spPr>
          <a:xfrm>
            <a:off x="1804059" y="503534"/>
            <a:ext cx="3887573" cy="5747043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95000"/>
              </a:schemeClr>
            </a:solidFill>
          </a:ln>
          <a:effectLst>
            <a:outerShdw blurRad="382879" dist="50800" dir="5400000" algn="ctr" rotWithShape="0">
              <a:srgbClr val="556187">
                <a:alpha val="9798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1999" tIns="108000" rIns="216000" bIns="108000" rtlCol="0" anchor="ctr"/>
          <a:lstStyle/>
          <a:p>
            <a:pPr algn="l"/>
            <a:endParaRPr lang="en-GB" sz="1400" b="0" i="0">
              <a:solidFill>
                <a:schemeClr val="tx1"/>
              </a:solidFill>
              <a:latin typeface="Maison Neue Light" panose="020B0304040000000000" pitchFamily="34" charset="77"/>
              <a:cs typeface="Maison Neue SemiLight" panose="020B0204040000000000" pitchFamily="34" charset="77"/>
            </a:endParaRP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279186A1-ED72-82AC-1EF7-4DC57D0E8D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002336" y="2068748"/>
            <a:ext cx="3483606" cy="3484007"/>
          </a:xfrm>
          <a:solidFill>
            <a:schemeClr val="accent4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Picture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4FF53F2-CCD7-7138-D791-59105C3277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02336" y="5540310"/>
            <a:ext cx="3483606" cy="499165"/>
          </a:xfrm>
          <a:solidFill>
            <a:schemeClr val="accent5"/>
          </a:solidFill>
        </p:spPr>
        <p:txBody>
          <a:bodyPr tIns="108000">
            <a:normAutofit/>
          </a:bodyPr>
          <a:lstStyle>
            <a:lvl1pPr marL="0" indent="0">
              <a:buNone/>
              <a:defRPr sz="850" b="1" i="0">
                <a:latin typeface="Maison Neue Demi" panose="020B0304040000000000" pitchFamily="34" charset="77"/>
                <a:cs typeface="Maison Neue Demi" panose="020B0304040000000000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Tagline [CTA]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2EF9C25-C17B-1E2C-CBDF-CEFA5775C8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02336" y="5841367"/>
            <a:ext cx="3483606" cy="209952"/>
          </a:xfrm>
          <a:noFill/>
        </p:spPr>
        <p:txBody>
          <a:bodyPr tIns="0" bIns="0">
            <a:normAutofit/>
          </a:bodyPr>
          <a:lstStyle>
            <a:lvl1pPr marL="0" indent="0">
              <a:buNone/>
              <a:defRPr sz="850" b="1" i="0">
                <a:solidFill>
                  <a:schemeClr val="bg2">
                    <a:lumMod val="75000"/>
                  </a:schemeClr>
                </a:solidFill>
                <a:latin typeface="Maison Neue Demi" panose="020B0304040000000000" pitchFamily="34" charset="77"/>
                <a:cs typeface="Maison Neue Demi" panose="020B0304040000000000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URL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C35A16-8EE6-337A-800F-A80E599FC558}"/>
              </a:ext>
            </a:extLst>
          </p:cNvPr>
          <p:cNvSpPr txBox="1"/>
          <p:nvPr userDrawn="1"/>
        </p:nvSpPr>
        <p:spPr>
          <a:xfrm>
            <a:off x="2583903" y="1016633"/>
            <a:ext cx="883181" cy="246221"/>
          </a:xfrm>
          <a:prstGeom prst="rect">
            <a:avLst/>
          </a:prstGeom>
          <a:noFill/>
        </p:spPr>
        <p:txBody>
          <a:bodyPr wrap="none" lIns="72000" tIns="0" bIns="0" rtlCol="0">
            <a:spAutoFit/>
          </a:bodyPr>
          <a:lstStyle/>
          <a:p>
            <a:pPr algn="l"/>
            <a:r>
              <a:rPr lang="en-GB" sz="800" b="0" i="0">
                <a:solidFill>
                  <a:schemeClr val="bg2">
                    <a:lumMod val="75000"/>
                  </a:schemeClr>
                </a:solidFill>
                <a:latin typeface="Maison Neue Light" panose="020B0304040000000000" pitchFamily="34" charset="77"/>
                <a:cs typeface="Maison Light" panose="020B0404030000000004" pitchFamily="34" charset="77"/>
              </a:rPr>
              <a:t>3,276 followers</a:t>
            </a:r>
          </a:p>
          <a:p>
            <a:pPr algn="l"/>
            <a:r>
              <a:rPr lang="en-GB" sz="800" b="0" i="0">
                <a:solidFill>
                  <a:schemeClr val="bg2">
                    <a:lumMod val="75000"/>
                  </a:schemeClr>
                </a:solidFill>
                <a:latin typeface="Maison Neue Light" panose="020B0304040000000000" pitchFamily="34" charset="77"/>
                <a:cs typeface="Maison Light" panose="020B0404030000000004" pitchFamily="34" charset="77"/>
              </a:rPr>
              <a:t>1w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52CEB1E-2A8A-B2E0-DE32-FF596EE00E9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039992" y="763620"/>
            <a:ext cx="459288" cy="459288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GB"/>
              <a:t>Logo</a:t>
            </a:r>
          </a:p>
        </p:txBody>
      </p:sp>
      <p:sp>
        <p:nvSpPr>
          <p:cNvPr id="32" name="Picture Placeholder 6">
            <a:extLst>
              <a:ext uri="{FF2B5EF4-FFF2-40B4-BE49-F238E27FC236}">
                <a16:creationId xmlns:a16="http://schemas.microsoft.com/office/drawing/2014/main" id="{1B8CEB66-6E2B-5125-0A5E-4F175939B31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662698" y="2068748"/>
            <a:ext cx="3483606" cy="3484007"/>
          </a:xfrm>
          <a:solidFill>
            <a:schemeClr val="accent4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Picture here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2EEF93CE-2268-C990-D2E7-DEDC261290C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662698" y="5540310"/>
            <a:ext cx="3483606" cy="499165"/>
          </a:xfrm>
          <a:solidFill>
            <a:schemeClr val="accent5"/>
          </a:solidFill>
        </p:spPr>
        <p:txBody>
          <a:bodyPr tIns="108000">
            <a:normAutofit/>
          </a:bodyPr>
          <a:lstStyle>
            <a:lvl1pPr marL="0" indent="0">
              <a:buNone/>
              <a:defRPr sz="850" b="1" i="0">
                <a:latin typeface="Maison Neue Demi" panose="020B0304040000000000" pitchFamily="34" charset="77"/>
                <a:cs typeface="Maison Neue Demi" panose="020B0304040000000000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Tagline [CTA]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422BD745-D410-CEC2-6AE1-A34885DD1B6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662698" y="5841367"/>
            <a:ext cx="3483606" cy="209952"/>
          </a:xfrm>
          <a:noFill/>
        </p:spPr>
        <p:txBody>
          <a:bodyPr tIns="0" bIns="0">
            <a:normAutofit/>
          </a:bodyPr>
          <a:lstStyle>
            <a:lvl1pPr marL="0" indent="0">
              <a:buNone/>
              <a:defRPr sz="850" b="1" i="0">
                <a:solidFill>
                  <a:schemeClr val="bg2">
                    <a:lumMod val="75000"/>
                  </a:schemeClr>
                </a:solidFill>
                <a:latin typeface="Maison Neue Demi" panose="020B0304040000000000" pitchFamily="34" charset="77"/>
                <a:cs typeface="Maison Neue Demi" panose="020B0304040000000000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URL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B7D20ED-7D58-0347-7EEA-FB6797BAC855}"/>
              </a:ext>
            </a:extLst>
          </p:cNvPr>
          <p:cNvSpPr txBox="1"/>
          <p:nvPr userDrawn="1"/>
        </p:nvSpPr>
        <p:spPr>
          <a:xfrm>
            <a:off x="7244265" y="1016633"/>
            <a:ext cx="883181" cy="246221"/>
          </a:xfrm>
          <a:prstGeom prst="rect">
            <a:avLst/>
          </a:prstGeom>
          <a:noFill/>
        </p:spPr>
        <p:txBody>
          <a:bodyPr wrap="none" lIns="72000" tIns="0" bIns="0" rtlCol="0">
            <a:spAutoFit/>
          </a:bodyPr>
          <a:lstStyle/>
          <a:p>
            <a:pPr algn="l"/>
            <a:r>
              <a:rPr lang="en-GB" sz="800" b="0" i="0">
                <a:solidFill>
                  <a:schemeClr val="bg2">
                    <a:lumMod val="75000"/>
                  </a:schemeClr>
                </a:solidFill>
                <a:latin typeface="Maison Neue Light" panose="020B0304040000000000" pitchFamily="34" charset="77"/>
                <a:cs typeface="Maison Light" panose="020B0404030000000004" pitchFamily="34" charset="77"/>
              </a:rPr>
              <a:t>3,276 followers</a:t>
            </a:r>
          </a:p>
          <a:p>
            <a:pPr algn="l"/>
            <a:r>
              <a:rPr lang="en-GB" sz="800" b="0" i="0">
                <a:solidFill>
                  <a:schemeClr val="bg2">
                    <a:lumMod val="75000"/>
                  </a:schemeClr>
                </a:solidFill>
                <a:latin typeface="Maison Neue Light" panose="020B0304040000000000" pitchFamily="34" charset="77"/>
                <a:cs typeface="Maison Light" panose="020B0404030000000004" pitchFamily="34" charset="77"/>
              </a:rPr>
              <a:t>1w</a:t>
            </a:r>
          </a:p>
        </p:txBody>
      </p:sp>
      <p:sp>
        <p:nvSpPr>
          <p:cNvPr id="37" name="Picture Placeholder 6">
            <a:extLst>
              <a:ext uri="{FF2B5EF4-FFF2-40B4-BE49-F238E27FC236}">
                <a16:creationId xmlns:a16="http://schemas.microsoft.com/office/drawing/2014/main" id="{2ADA5960-699F-BD7C-AA9A-F6E3E240553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700354" y="763620"/>
            <a:ext cx="459288" cy="459288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GB"/>
              <a:t>Logo</a:t>
            </a:r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C454130D-7B20-7DD5-9E40-4D941A20B3F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804058" y="1367626"/>
            <a:ext cx="3892035" cy="693171"/>
          </a:xfrm>
          <a:noFill/>
          <a:ln w="6350">
            <a:noFill/>
          </a:ln>
          <a:effectLst>
            <a:outerShdw blurRad="382879" dist="50800" dir="5400000" algn="ctr" rotWithShape="0">
              <a:srgbClr val="556187">
                <a:alpha val="9798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08000" rIns="216000" bIns="108000" rtlCol="0" anchor="t">
            <a:normAutofit/>
          </a:bodyPr>
          <a:lstStyle>
            <a:lvl1pPr marL="0" indent="0">
              <a:lnSpc>
                <a:spcPct val="100000"/>
              </a:lnSpc>
              <a:buNone/>
              <a:defRPr lang="en-GB" sz="950" b="0" i="0" dirty="0">
                <a:solidFill>
                  <a:schemeClr val="tx1"/>
                </a:solidFill>
                <a:latin typeface="Maison Neue Light" panose="020B0304040000000000" pitchFamily="34" charset="77"/>
                <a:cs typeface="Maison Neue Light" panose="020B0304040000000000" pitchFamily="34" charset="77"/>
              </a:defRPr>
            </a:lvl1pPr>
          </a:lstStyle>
          <a:p>
            <a:pPr marL="0"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sem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viverra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. Nunc </a:t>
            </a:r>
            <a:r>
              <a:rPr lang="en-GB" err="1"/>
              <a:t>malesuada</a:t>
            </a:r>
            <a:r>
              <a:rPr lang="en-GB"/>
              <a:t>,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auctor </a:t>
            </a:r>
            <a:r>
              <a:rPr lang="en-GB" err="1"/>
              <a:t>elementum</a:t>
            </a:r>
            <a:r>
              <a:rPr lang="en-GB"/>
              <a:t>,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purus</a:t>
            </a:r>
            <a:r>
              <a:rPr lang="en-GB"/>
              <a:t>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</a:t>
            </a:r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086A4A98-6E2B-64CA-8F8B-7E16D77438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5226" y="0"/>
            <a:ext cx="1841548" cy="22900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8C2896-9780-791F-9431-39A54AAD9B8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540457" y="796521"/>
            <a:ext cx="2945485" cy="176530"/>
          </a:xfrm>
        </p:spPr>
        <p:txBody>
          <a:bodyPr>
            <a:noAutofit/>
          </a:bodyPr>
          <a:lstStyle>
            <a:lvl1pPr marL="0" indent="0">
              <a:buNone/>
              <a:defRPr sz="1100" b="1" i="0">
                <a:latin typeface="Maison Neue Demi" panose="020B0304040000000000" pitchFamily="34" charset="77"/>
              </a:defRPr>
            </a:lvl1pPr>
          </a:lstStyle>
          <a:p>
            <a:pPr lvl="0"/>
            <a:r>
              <a:rPr lang="en-GB"/>
              <a:t>Client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DEA5F12-5B15-AB1B-58EA-1BE3DA83BEF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214057" y="796521"/>
            <a:ext cx="2945485" cy="176530"/>
          </a:xfrm>
        </p:spPr>
        <p:txBody>
          <a:bodyPr>
            <a:noAutofit/>
          </a:bodyPr>
          <a:lstStyle>
            <a:lvl1pPr marL="0" indent="0">
              <a:buNone/>
              <a:defRPr sz="1100" b="1" i="0">
                <a:latin typeface="Maison Neue Demi" panose="020B0304040000000000" pitchFamily="34" charset="77"/>
              </a:defRPr>
            </a:lvl1pPr>
          </a:lstStyle>
          <a:p>
            <a:pPr lvl="0"/>
            <a:r>
              <a:rPr lang="en-GB"/>
              <a:t>Client</a:t>
            </a:r>
          </a:p>
        </p:txBody>
      </p:sp>
    </p:spTree>
    <p:extLst>
      <p:ext uri="{BB962C8B-B14F-4D97-AF65-F5344CB8AC3E}">
        <p14:creationId xmlns:p14="http://schemas.microsoft.com/office/powerpoint/2010/main" val="2138732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3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cial Sqa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1D9B54FD-4725-9CB1-36D3-F6143ED66C0E}"/>
              </a:ext>
            </a:extLst>
          </p:cNvPr>
          <p:cNvSpPr/>
          <p:nvPr userDrawn="1"/>
        </p:nvSpPr>
        <p:spPr>
          <a:xfrm>
            <a:off x="4152213" y="503534"/>
            <a:ext cx="3887573" cy="5747043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95000"/>
              </a:schemeClr>
            </a:solidFill>
          </a:ln>
          <a:effectLst>
            <a:outerShdw blurRad="382879" dist="50800" dir="5400000" algn="ctr" rotWithShape="0">
              <a:srgbClr val="556187">
                <a:alpha val="9798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1999" tIns="108000" rIns="216000" bIns="108000" rtlCol="0" anchor="ctr"/>
          <a:lstStyle/>
          <a:p>
            <a:pPr algn="l"/>
            <a:endParaRPr lang="en-GB" sz="1400" b="0" i="0">
              <a:solidFill>
                <a:schemeClr val="tx1"/>
              </a:solidFill>
              <a:latin typeface="Maison Neue Light" panose="020B0304040000000000" pitchFamily="34" charset="77"/>
              <a:cs typeface="Maison Neue SemiLight" panose="020B0204040000000000" pitchFamily="34" charset="77"/>
            </a:endParaRP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279186A1-ED72-82AC-1EF7-4DC57D0E8D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50490" y="2068748"/>
            <a:ext cx="3483606" cy="3484007"/>
          </a:xfrm>
          <a:solidFill>
            <a:schemeClr val="accent4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Picture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4FF53F2-CCD7-7138-D791-59105C3277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50490" y="5540310"/>
            <a:ext cx="3483606" cy="499165"/>
          </a:xfrm>
          <a:solidFill>
            <a:schemeClr val="accent5"/>
          </a:solidFill>
        </p:spPr>
        <p:txBody>
          <a:bodyPr tIns="108000">
            <a:normAutofit/>
          </a:bodyPr>
          <a:lstStyle>
            <a:lvl1pPr marL="0" indent="0">
              <a:buNone/>
              <a:defRPr sz="850" b="1" i="0">
                <a:latin typeface="Maison Neue Demi" panose="020B0304040000000000" pitchFamily="34" charset="77"/>
                <a:cs typeface="Maison Neue Demi" panose="020B0304040000000000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Tagline [CTA]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2EF9C25-C17B-1E2C-CBDF-CEFA5775C8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50490" y="5841367"/>
            <a:ext cx="3483606" cy="209952"/>
          </a:xfrm>
          <a:noFill/>
        </p:spPr>
        <p:txBody>
          <a:bodyPr tIns="0" bIns="0">
            <a:normAutofit/>
          </a:bodyPr>
          <a:lstStyle>
            <a:lvl1pPr marL="0" indent="0">
              <a:buNone/>
              <a:defRPr sz="850" b="1" i="0">
                <a:solidFill>
                  <a:schemeClr val="bg2">
                    <a:lumMod val="75000"/>
                  </a:schemeClr>
                </a:solidFill>
                <a:latin typeface="Maison Neue Demi" panose="020B0304040000000000" pitchFamily="34" charset="77"/>
                <a:cs typeface="Maison Neue Demi" panose="020B0304040000000000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URL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C35A16-8EE6-337A-800F-A80E599FC558}"/>
              </a:ext>
            </a:extLst>
          </p:cNvPr>
          <p:cNvSpPr txBox="1"/>
          <p:nvPr userDrawn="1"/>
        </p:nvSpPr>
        <p:spPr>
          <a:xfrm>
            <a:off x="4932057" y="1016633"/>
            <a:ext cx="883181" cy="246221"/>
          </a:xfrm>
          <a:prstGeom prst="rect">
            <a:avLst/>
          </a:prstGeom>
          <a:noFill/>
        </p:spPr>
        <p:txBody>
          <a:bodyPr wrap="none" lIns="72000" tIns="0" bIns="0" rtlCol="0">
            <a:spAutoFit/>
          </a:bodyPr>
          <a:lstStyle/>
          <a:p>
            <a:pPr algn="l"/>
            <a:r>
              <a:rPr lang="en-GB" sz="800" b="0" i="0">
                <a:solidFill>
                  <a:schemeClr val="bg2">
                    <a:lumMod val="75000"/>
                  </a:schemeClr>
                </a:solidFill>
                <a:latin typeface="Maison Neue Light" panose="020B0304040000000000" pitchFamily="34" charset="77"/>
                <a:cs typeface="Maison Light" panose="020B0404030000000004" pitchFamily="34" charset="77"/>
              </a:rPr>
              <a:t>3,276 followers</a:t>
            </a:r>
          </a:p>
          <a:p>
            <a:pPr algn="l"/>
            <a:r>
              <a:rPr lang="en-GB" sz="800" b="0" i="0">
                <a:solidFill>
                  <a:schemeClr val="bg2">
                    <a:lumMod val="75000"/>
                  </a:schemeClr>
                </a:solidFill>
                <a:latin typeface="Maison Neue Light" panose="020B0304040000000000" pitchFamily="34" charset="77"/>
                <a:cs typeface="Maison Light" panose="020B0404030000000004" pitchFamily="34" charset="77"/>
              </a:rPr>
              <a:t>1w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52CEB1E-2A8A-B2E0-DE32-FF596EE00E9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88146" y="763620"/>
            <a:ext cx="459288" cy="459288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GB"/>
              <a:t>Logo</a:t>
            </a:r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C454130D-7B20-7DD5-9E40-4D941A20B3F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152212" y="1367626"/>
            <a:ext cx="3892035" cy="693171"/>
          </a:xfrm>
          <a:noFill/>
          <a:ln w="6350">
            <a:noFill/>
          </a:ln>
          <a:effectLst>
            <a:outerShdw blurRad="382879" dist="50800" dir="5400000" algn="ctr" rotWithShape="0">
              <a:srgbClr val="556187">
                <a:alpha val="9798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08000" rIns="216000" bIns="108000" rtlCol="0" anchor="t">
            <a:normAutofit/>
          </a:bodyPr>
          <a:lstStyle>
            <a:lvl1pPr marL="0" indent="0">
              <a:lnSpc>
                <a:spcPct val="100000"/>
              </a:lnSpc>
              <a:buNone/>
              <a:defRPr lang="en-GB" sz="950" b="0" i="0" dirty="0">
                <a:solidFill>
                  <a:schemeClr val="tx1"/>
                </a:solidFill>
                <a:latin typeface="Maison Neue Light" panose="020B0304040000000000" pitchFamily="34" charset="77"/>
                <a:cs typeface="Maison Neue Light" panose="020B0304040000000000" pitchFamily="34" charset="77"/>
              </a:defRPr>
            </a:lvl1pPr>
          </a:lstStyle>
          <a:p>
            <a:pPr marL="0"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sem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viverra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. Nunc </a:t>
            </a:r>
            <a:r>
              <a:rPr lang="en-GB" err="1"/>
              <a:t>malesuada</a:t>
            </a:r>
            <a:r>
              <a:rPr lang="en-GB"/>
              <a:t>,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auctor </a:t>
            </a:r>
            <a:r>
              <a:rPr lang="en-GB" err="1"/>
              <a:t>elementum</a:t>
            </a:r>
            <a:r>
              <a:rPr lang="en-GB"/>
              <a:t>,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purus</a:t>
            </a:r>
            <a:r>
              <a:rPr lang="en-GB"/>
              <a:t>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</a:t>
            </a:r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086A4A98-6E2B-64CA-8F8B-7E16D77438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5226" y="0"/>
            <a:ext cx="1841548" cy="22900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8C2896-9780-791F-9431-39A54AAD9B8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888611" y="796521"/>
            <a:ext cx="2945485" cy="176530"/>
          </a:xfrm>
        </p:spPr>
        <p:txBody>
          <a:bodyPr>
            <a:noAutofit/>
          </a:bodyPr>
          <a:lstStyle>
            <a:lvl1pPr marL="0" indent="0">
              <a:buNone/>
              <a:defRPr sz="1100" b="1" i="0">
                <a:latin typeface="Maison Neue Demi" panose="020B0304040000000000" pitchFamily="34" charset="77"/>
              </a:defRPr>
            </a:lvl1pPr>
          </a:lstStyle>
          <a:p>
            <a:pPr lvl="0"/>
            <a:r>
              <a:rPr lang="en-GB"/>
              <a:t>Client</a:t>
            </a:r>
          </a:p>
        </p:txBody>
      </p:sp>
    </p:spTree>
    <p:extLst>
      <p:ext uri="{BB962C8B-B14F-4D97-AF65-F5344CB8AC3E}">
        <p14:creationId xmlns:p14="http://schemas.microsoft.com/office/powerpoint/2010/main" val="300774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38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 Carous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1D9B54FD-4725-9CB1-36D3-F6143ED66C0E}"/>
              </a:ext>
            </a:extLst>
          </p:cNvPr>
          <p:cNvSpPr/>
          <p:nvPr userDrawn="1"/>
        </p:nvSpPr>
        <p:spPr>
          <a:xfrm>
            <a:off x="953668" y="895061"/>
            <a:ext cx="2704892" cy="5048539"/>
          </a:xfrm>
          <a:prstGeom prst="roundRect">
            <a:avLst>
              <a:gd name="adj" fmla="val 6863"/>
            </a:avLst>
          </a:prstGeom>
          <a:solidFill>
            <a:schemeClr val="bg1"/>
          </a:solidFill>
          <a:ln w="6350">
            <a:solidFill>
              <a:schemeClr val="bg1">
                <a:lumMod val="95000"/>
              </a:schemeClr>
            </a:solidFill>
          </a:ln>
          <a:effectLst>
            <a:outerShdw blurRad="382879" dist="50800" dir="5400000" algn="ctr" rotWithShape="0">
              <a:srgbClr val="556187">
                <a:alpha val="9798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1999" tIns="108000" rIns="216000" bIns="108000" rtlCol="0" anchor="ctr"/>
          <a:lstStyle/>
          <a:p>
            <a:pPr algn="l"/>
            <a:endParaRPr lang="en-GB" sz="1400" b="0" i="0">
              <a:solidFill>
                <a:schemeClr val="tx1"/>
              </a:solidFill>
              <a:latin typeface="Maison Neue Light" panose="020B0304040000000000" pitchFamily="34" charset="77"/>
              <a:cs typeface="Maison Neue SemiLight" panose="020B0204040000000000" pitchFamily="34" charset="77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B4A7F0B1-4315-7752-56F4-54C825898F1A}"/>
              </a:ext>
            </a:extLst>
          </p:cNvPr>
          <p:cNvSpPr/>
          <p:nvPr userDrawn="1"/>
        </p:nvSpPr>
        <p:spPr>
          <a:xfrm>
            <a:off x="1078543" y="1002780"/>
            <a:ext cx="2455142" cy="4826743"/>
          </a:xfrm>
          <a:custGeom>
            <a:avLst/>
            <a:gdLst>
              <a:gd name="connsiteX0" fmla="*/ 92289 w 2455142"/>
              <a:gd name="connsiteY0" fmla="*/ 0 h 4826743"/>
              <a:gd name="connsiteX1" fmla="*/ 377687 w 2455142"/>
              <a:gd name="connsiteY1" fmla="*/ 0 h 4826743"/>
              <a:gd name="connsiteX2" fmla="*/ 467862 w 2455142"/>
              <a:gd name="connsiteY2" fmla="*/ 156977 h 4826743"/>
              <a:gd name="connsiteX3" fmla="*/ 1987280 w 2455142"/>
              <a:gd name="connsiteY3" fmla="*/ 156977 h 4826743"/>
              <a:gd name="connsiteX4" fmla="*/ 2077456 w 2455142"/>
              <a:gd name="connsiteY4" fmla="*/ 0 h 4826743"/>
              <a:gd name="connsiteX5" fmla="*/ 2362853 w 2455142"/>
              <a:gd name="connsiteY5" fmla="*/ 0 h 4826743"/>
              <a:gd name="connsiteX6" fmla="*/ 2455142 w 2455142"/>
              <a:gd name="connsiteY6" fmla="*/ 92289 h 4826743"/>
              <a:gd name="connsiteX7" fmla="*/ 2455142 w 2455142"/>
              <a:gd name="connsiteY7" fmla="*/ 4734454 h 4826743"/>
              <a:gd name="connsiteX8" fmla="*/ 2362853 w 2455142"/>
              <a:gd name="connsiteY8" fmla="*/ 4826743 h 4826743"/>
              <a:gd name="connsiteX9" fmla="*/ 92289 w 2455142"/>
              <a:gd name="connsiteY9" fmla="*/ 4826743 h 4826743"/>
              <a:gd name="connsiteX10" fmla="*/ 0 w 2455142"/>
              <a:gd name="connsiteY10" fmla="*/ 4734454 h 4826743"/>
              <a:gd name="connsiteX11" fmla="*/ 0 w 2455142"/>
              <a:gd name="connsiteY11" fmla="*/ 92289 h 4826743"/>
              <a:gd name="connsiteX12" fmla="*/ 92289 w 2455142"/>
              <a:gd name="connsiteY12" fmla="*/ 0 h 4826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55142" h="4826743">
                <a:moveTo>
                  <a:pt x="92289" y="0"/>
                </a:moveTo>
                <a:lnTo>
                  <a:pt x="377687" y="0"/>
                </a:lnTo>
                <a:lnTo>
                  <a:pt x="467862" y="156977"/>
                </a:lnTo>
                <a:lnTo>
                  <a:pt x="1987280" y="156977"/>
                </a:lnTo>
                <a:lnTo>
                  <a:pt x="2077456" y="0"/>
                </a:lnTo>
                <a:lnTo>
                  <a:pt x="2362853" y="0"/>
                </a:lnTo>
                <a:cubicBezTo>
                  <a:pt x="2413823" y="0"/>
                  <a:pt x="2455142" y="41319"/>
                  <a:pt x="2455142" y="92289"/>
                </a:cubicBezTo>
                <a:lnTo>
                  <a:pt x="2455142" y="4734454"/>
                </a:lnTo>
                <a:cubicBezTo>
                  <a:pt x="2455142" y="4785424"/>
                  <a:pt x="2413823" y="4826743"/>
                  <a:pt x="2362853" y="4826743"/>
                </a:cubicBezTo>
                <a:lnTo>
                  <a:pt x="92289" y="4826743"/>
                </a:lnTo>
                <a:cubicBezTo>
                  <a:pt x="41319" y="4826743"/>
                  <a:pt x="0" y="4785424"/>
                  <a:pt x="0" y="4734454"/>
                </a:cubicBezTo>
                <a:lnTo>
                  <a:pt x="0" y="92289"/>
                </a:lnTo>
                <a:cubicBezTo>
                  <a:pt x="0" y="41319"/>
                  <a:pt x="41319" y="0"/>
                  <a:pt x="92289" y="0"/>
                </a:cubicBezTo>
                <a:close/>
              </a:path>
            </a:pathLst>
          </a:custGeom>
          <a:solidFill>
            <a:schemeClr val="accent5"/>
          </a:solidFill>
          <a:ln w="6350"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51999" tIns="108000" rIns="216000" bIns="108000" rtlCol="0" anchor="ctr">
            <a:noAutofit/>
          </a:bodyPr>
          <a:lstStyle/>
          <a:p>
            <a:pPr algn="l"/>
            <a:endParaRPr lang="en-GB" sz="1400" b="0" i="0">
              <a:solidFill>
                <a:schemeClr val="tx1"/>
              </a:solidFill>
              <a:latin typeface="Maison Neue Light" panose="020B0304040000000000" pitchFamily="34" charset="77"/>
              <a:cs typeface="Maison Neue SemiLight" panose="020B0204040000000000" pitchFamily="34" charset="77"/>
            </a:endParaRP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279186A1-ED72-82AC-1EF7-4DC57D0E8D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23622" y="2537000"/>
            <a:ext cx="2455142" cy="2455425"/>
          </a:xfrm>
          <a:solidFill>
            <a:schemeClr val="accent4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Picture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4FF53F2-CCD7-7138-D791-59105C3277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3622" y="4994611"/>
            <a:ext cx="2455142" cy="511009"/>
          </a:xfrm>
          <a:solidFill>
            <a:schemeClr val="bg1"/>
          </a:solidFill>
          <a:ln>
            <a:solidFill>
              <a:schemeClr val="accent5"/>
            </a:solidFill>
          </a:ln>
        </p:spPr>
        <p:txBody>
          <a:bodyPr tIns="108000">
            <a:normAutofit/>
          </a:bodyPr>
          <a:lstStyle>
            <a:lvl1pPr marL="0" indent="0">
              <a:buNone/>
              <a:defRPr sz="700" b="1" i="0">
                <a:latin typeface="Maison Neue Demi" panose="020B0304040000000000" pitchFamily="34" charset="77"/>
                <a:cs typeface="Maison Neue Demi" panose="020B0304040000000000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Tagline [CTA]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2EF9C25-C17B-1E2C-CBDF-CEFA5775C8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23622" y="5295668"/>
            <a:ext cx="2455142" cy="209952"/>
          </a:xfrm>
          <a:noFill/>
        </p:spPr>
        <p:txBody>
          <a:bodyPr tIns="0" bIns="0">
            <a:normAutofit/>
          </a:bodyPr>
          <a:lstStyle>
            <a:lvl1pPr marL="0" indent="0">
              <a:buNone/>
              <a:defRPr sz="700" b="1" i="0">
                <a:solidFill>
                  <a:schemeClr val="bg2">
                    <a:lumMod val="75000"/>
                  </a:schemeClr>
                </a:solidFill>
                <a:latin typeface="Maison Neue Demi" panose="020B0304040000000000" pitchFamily="34" charset="77"/>
                <a:cs typeface="Maison Neue Demi" panose="020B0304040000000000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URL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C35A16-8EE6-337A-800F-A80E599FC558}"/>
              </a:ext>
            </a:extLst>
          </p:cNvPr>
          <p:cNvSpPr txBox="1"/>
          <p:nvPr userDrawn="1"/>
        </p:nvSpPr>
        <p:spPr>
          <a:xfrm>
            <a:off x="1642506" y="1456079"/>
            <a:ext cx="703645" cy="153888"/>
          </a:xfrm>
          <a:prstGeom prst="rect">
            <a:avLst/>
          </a:prstGeom>
          <a:noFill/>
        </p:spPr>
        <p:txBody>
          <a:bodyPr wrap="square" lIns="72000" tIns="0" bIns="0" rtlCol="0">
            <a:spAutoFit/>
          </a:bodyPr>
          <a:lstStyle/>
          <a:p>
            <a:pPr algn="l"/>
            <a:r>
              <a:rPr lang="en-GB" sz="500" b="0" i="0">
                <a:solidFill>
                  <a:schemeClr val="bg2">
                    <a:lumMod val="75000"/>
                  </a:schemeClr>
                </a:solidFill>
                <a:latin typeface="Maison Neue Light" panose="020B0304040000000000" pitchFamily="34" charset="77"/>
                <a:cs typeface="Maison Light" panose="020B0404030000000004" pitchFamily="34" charset="77"/>
              </a:rPr>
              <a:t>3,276 followers</a:t>
            </a:r>
          </a:p>
          <a:p>
            <a:pPr algn="l"/>
            <a:r>
              <a:rPr lang="en-GB" sz="500" b="0" i="0">
                <a:solidFill>
                  <a:schemeClr val="bg2">
                    <a:lumMod val="75000"/>
                  </a:schemeClr>
                </a:solidFill>
                <a:latin typeface="Maison Neue Light" panose="020B0304040000000000" pitchFamily="34" charset="77"/>
                <a:cs typeface="Maison Light" panose="020B0404030000000004" pitchFamily="34" charset="77"/>
              </a:rPr>
              <a:t>1w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52CEB1E-2A8A-B2E0-DE32-FF596EE00E9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223622" y="1275182"/>
            <a:ext cx="354969" cy="354969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500"/>
            </a:lvl1pPr>
          </a:lstStyle>
          <a:p>
            <a:r>
              <a:rPr lang="en-GB"/>
              <a:t>Logo</a:t>
            </a:r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C454130D-7B20-7DD5-9E40-4D941A20B3F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78544" y="1635071"/>
            <a:ext cx="2455141" cy="899743"/>
          </a:xfrm>
          <a:noFill/>
          <a:ln w="6350">
            <a:noFill/>
          </a:ln>
          <a:effectLst>
            <a:outerShdw blurRad="382879" dist="50800" dir="5400000" algn="ctr" rotWithShape="0">
              <a:srgbClr val="556187">
                <a:alpha val="9798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80000" bIns="108000" rtlCol="0" anchor="t">
            <a:noAutofit/>
          </a:bodyPr>
          <a:lstStyle>
            <a:lvl1pPr marL="0" indent="0">
              <a:lnSpc>
                <a:spcPct val="100000"/>
              </a:lnSpc>
              <a:buNone/>
              <a:defRPr lang="en-GB" sz="800" b="0" i="0" dirty="0">
                <a:solidFill>
                  <a:schemeClr val="tx1"/>
                </a:solidFill>
                <a:latin typeface="Maison Neue Light" panose="020B0304040000000000" pitchFamily="34" charset="77"/>
                <a:cs typeface="Maison Neue Light" panose="020B0304040000000000" pitchFamily="34" charset="77"/>
              </a:defRPr>
            </a:lvl1pPr>
          </a:lstStyle>
          <a:p>
            <a:pPr marL="0"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sem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viverra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. Nunc </a:t>
            </a:r>
            <a:r>
              <a:rPr lang="en-GB" err="1"/>
              <a:t>malesuada</a:t>
            </a:r>
            <a:r>
              <a:rPr lang="en-GB"/>
              <a:t>,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auctor </a:t>
            </a:r>
            <a:r>
              <a:rPr lang="en-GB" err="1"/>
              <a:t>elementum</a:t>
            </a:r>
            <a:r>
              <a:rPr lang="en-GB"/>
              <a:t>,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purus</a:t>
            </a:r>
            <a:r>
              <a:rPr lang="en-GB"/>
              <a:t>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</a:t>
            </a:r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086A4A98-6E2B-64CA-8F8B-7E16D77438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5226" y="0"/>
            <a:ext cx="1841548" cy="229001"/>
          </a:xfrm>
          <a:prstGeom prst="rect">
            <a:avLst/>
          </a:prstGeom>
        </p:spPr>
      </p:pic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473E649D-F96E-6B21-9843-DF53441C10A7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811600" y="2537000"/>
            <a:ext cx="2455142" cy="2455425"/>
          </a:xfrm>
          <a:solidFill>
            <a:schemeClr val="accent4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Picture here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FBF96608-C839-9F5D-04E4-0E08D1563C46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399578" y="2537000"/>
            <a:ext cx="2455142" cy="2455425"/>
          </a:xfrm>
          <a:solidFill>
            <a:schemeClr val="accent4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Picture here</a:t>
            </a: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EA916527-AB70-AC8F-01DB-E70A4635F63E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987555" y="2537000"/>
            <a:ext cx="2455142" cy="2455425"/>
          </a:xfrm>
          <a:solidFill>
            <a:schemeClr val="accent4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Picture here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818518CF-FC57-2610-B117-995B0F521B1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811599" y="4994611"/>
            <a:ext cx="2455142" cy="511009"/>
          </a:xfrm>
          <a:solidFill>
            <a:schemeClr val="bg1"/>
          </a:solidFill>
          <a:ln>
            <a:solidFill>
              <a:schemeClr val="accent5"/>
            </a:solidFill>
          </a:ln>
        </p:spPr>
        <p:txBody>
          <a:bodyPr tIns="108000">
            <a:normAutofit/>
          </a:bodyPr>
          <a:lstStyle>
            <a:lvl1pPr marL="0" indent="0">
              <a:buNone/>
              <a:defRPr sz="700" b="1" i="0">
                <a:latin typeface="Maison Neue Demi" panose="020B0304040000000000" pitchFamily="34" charset="77"/>
                <a:cs typeface="Maison Neue Demi" panose="020B0304040000000000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Tagline [CTA]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12A9C763-DF8B-891C-087F-B728950A7E6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811599" y="5295668"/>
            <a:ext cx="2455142" cy="209952"/>
          </a:xfrm>
          <a:noFill/>
        </p:spPr>
        <p:txBody>
          <a:bodyPr tIns="0" bIns="0">
            <a:normAutofit/>
          </a:bodyPr>
          <a:lstStyle>
            <a:lvl1pPr marL="0" indent="0">
              <a:buNone/>
              <a:defRPr sz="700" b="1" i="0">
                <a:solidFill>
                  <a:schemeClr val="bg2">
                    <a:lumMod val="75000"/>
                  </a:schemeClr>
                </a:solidFill>
                <a:latin typeface="Maison Neue Demi" panose="020B0304040000000000" pitchFamily="34" charset="77"/>
                <a:cs typeface="Maison Neue Demi" panose="020B0304040000000000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URL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79758AA6-3C21-7984-290E-0465EF2AA03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399576" y="4994611"/>
            <a:ext cx="2455142" cy="511009"/>
          </a:xfrm>
          <a:solidFill>
            <a:schemeClr val="bg1"/>
          </a:solidFill>
          <a:ln>
            <a:solidFill>
              <a:schemeClr val="accent5"/>
            </a:solidFill>
          </a:ln>
        </p:spPr>
        <p:txBody>
          <a:bodyPr tIns="108000">
            <a:normAutofit/>
          </a:bodyPr>
          <a:lstStyle>
            <a:lvl1pPr marL="0" indent="0">
              <a:buNone/>
              <a:defRPr sz="700" b="1" i="0">
                <a:latin typeface="Maison Neue Demi" panose="020B0304040000000000" pitchFamily="34" charset="77"/>
                <a:cs typeface="Maison Neue Demi" panose="020B0304040000000000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Tagline [CTA]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0AB26FD1-AEB8-B058-5766-7E1189E99A1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399576" y="5295668"/>
            <a:ext cx="2455142" cy="209952"/>
          </a:xfrm>
          <a:noFill/>
        </p:spPr>
        <p:txBody>
          <a:bodyPr tIns="0" bIns="0">
            <a:normAutofit/>
          </a:bodyPr>
          <a:lstStyle>
            <a:lvl1pPr marL="0" indent="0">
              <a:buNone/>
              <a:defRPr sz="700" b="1" i="0">
                <a:solidFill>
                  <a:schemeClr val="bg2">
                    <a:lumMod val="75000"/>
                  </a:schemeClr>
                </a:solidFill>
                <a:latin typeface="Maison Neue Demi" panose="020B0304040000000000" pitchFamily="34" charset="77"/>
                <a:cs typeface="Maison Neue Demi" panose="020B0304040000000000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URL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03C6FC0-67C9-6227-8232-01902FAC4D6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987552" y="4994611"/>
            <a:ext cx="2455142" cy="511009"/>
          </a:xfrm>
          <a:solidFill>
            <a:schemeClr val="bg1"/>
          </a:solidFill>
          <a:ln>
            <a:solidFill>
              <a:schemeClr val="accent5"/>
            </a:solidFill>
          </a:ln>
        </p:spPr>
        <p:txBody>
          <a:bodyPr tIns="108000">
            <a:normAutofit/>
          </a:bodyPr>
          <a:lstStyle>
            <a:lvl1pPr marL="0" indent="0">
              <a:buNone/>
              <a:defRPr sz="700" b="1" i="0">
                <a:latin typeface="Maison Neue Demi" panose="020B0304040000000000" pitchFamily="34" charset="77"/>
                <a:cs typeface="Maison Neue Demi" panose="020B0304040000000000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Tagline [CTA]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BD1EC9-0912-6AD6-1B5A-E8F9D66CA59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987552" y="5295668"/>
            <a:ext cx="2455142" cy="209952"/>
          </a:xfrm>
          <a:noFill/>
        </p:spPr>
        <p:txBody>
          <a:bodyPr tIns="0" bIns="0">
            <a:normAutofit/>
          </a:bodyPr>
          <a:lstStyle>
            <a:lvl1pPr marL="0" indent="0">
              <a:buNone/>
              <a:defRPr sz="700" b="1" i="0">
                <a:solidFill>
                  <a:schemeClr val="bg2">
                    <a:lumMod val="75000"/>
                  </a:schemeClr>
                </a:solidFill>
                <a:latin typeface="Maison Neue Demi" panose="020B0304040000000000" pitchFamily="34" charset="77"/>
                <a:cs typeface="Maison Neue Demi" panose="020B0304040000000000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URL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3BF8857-2FA2-9875-DD51-2D2E009F619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3622" y="5569556"/>
            <a:ext cx="750949" cy="155054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2CA8AB9E-E54D-54B0-3337-D2A8DE7264A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609257" y="1287677"/>
            <a:ext cx="1733384" cy="153889"/>
          </a:xfrm>
        </p:spPr>
        <p:txBody>
          <a:bodyPr>
            <a:noAutofit/>
          </a:bodyPr>
          <a:lstStyle>
            <a:lvl1pPr marL="0" indent="0">
              <a:buNone/>
              <a:defRPr sz="900" b="1" i="0">
                <a:latin typeface="Maison Neue Demi" panose="020B0304040000000000" pitchFamily="34" charset="77"/>
              </a:defRPr>
            </a:lvl1pPr>
          </a:lstStyle>
          <a:p>
            <a:pPr lvl="0"/>
            <a:r>
              <a:rPr lang="en-GB"/>
              <a:t>Client</a:t>
            </a:r>
          </a:p>
        </p:txBody>
      </p:sp>
    </p:spTree>
    <p:extLst>
      <p:ext uri="{BB962C8B-B14F-4D97-AF65-F5344CB8AC3E}">
        <p14:creationId xmlns:p14="http://schemas.microsoft.com/office/powerpoint/2010/main" val="2197040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3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1D880926-2EB5-878A-1EDE-F95C0C0A1195}"/>
              </a:ext>
            </a:extLst>
          </p:cNvPr>
          <p:cNvSpPr/>
          <p:nvPr userDrawn="1"/>
        </p:nvSpPr>
        <p:spPr>
          <a:xfrm>
            <a:off x="1078383" y="1091363"/>
            <a:ext cx="4613249" cy="467527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95000"/>
              </a:schemeClr>
            </a:solidFill>
          </a:ln>
          <a:effectLst>
            <a:outerShdw blurRad="382879" dist="50800" dir="5400000" algn="ctr" rotWithShape="0">
              <a:srgbClr val="556187">
                <a:alpha val="9798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1999" tIns="108000" rIns="216000" bIns="108000" rtlCol="0" anchor="ctr"/>
          <a:lstStyle/>
          <a:p>
            <a:pPr algn="l"/>
            <a:endParaRPr lang="en-GB" sz="1400" b="0" i="0">
              <a:solidFill>
                <a:schemeClr val="tx1"/>
              </a:solidFill>
              <a:latin typeface="Maison Neue Light" panose="020B0304040000000000" pitchFamily="34" charset="77"/>
              <a:cs typeface="Maison Neue SemiLight" panose="020B0204040000000000" pitchFamily="34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6316474-ED39-800C-0D2D-BAEBB500B84D}"/>
              </a:ext>
            </a:extLst>
          </p:cNvPr>
          <p:cNvSpPr/>
          <p:nvPr userDrawn="1"/>
        </p:nvSpPr>
        <p:spPr>
          <a:xfrm>
            <a:off x="6475937" y="1091363"/>
            <a:ext cx="4613249" cy="467527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95000"/>
              </a:schemeClr>
            </a:solidFill>
          </a:ln>
          <a:effectLst>
            <a:outerShdw blurRad="382879" dist="50800" dir="5400000" algn="ctr" rotWithShape="0">
              <a:srgbClr val="556187">
                <a:alpha val="9798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1999" tIns="108000" rIns="216000" bIns="108000" rtlCol="0" anchor="ctr"/>
          <a:lstStyle/>
          <a:p>
            <a:pPr algn="l"/>
            <a:endParaRPr lang="en-GB" sz="1400" b="0" i="0">
              <a:solidFill>
                <a:schemeClr val="tx1"/>
              </a:solidFill>
              <a:latin typeface="Maison Neue Light" panose="020B0304040000000000" pitchFamily="34" charset="77"/>
              <a:cs typeface="Maison Neue SemiLight" panose="020B0204040000000000" pitchFamily="34" charset="77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EF82FBD-1E6B-9482-A4B5-480E8DBEE1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82844" y="1979875"/>
            <a:ext cx="4613250" cy="636755"/>
          </a:xfrm>
          <a:noFill/>
          <a:ln w="6350">
            <a:noFill/>
          </a:ln>
          <a:effectLst>
            <a:outerShdw blurRad="382879" dist="50800" dir="5400000" algn="ctr" rotWithShape="0">
              <a:srgbClr val="556187">
                <a:alpha val="9798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08000" rIns="216000" bIns="108000" rtlCol="0" anchor="t">
            <a:normAutofit/>
          </a:bodyPr>
          <a:lstStyle>
            <a:lvl1pPr marL="0" indent="0">
              <a:buNone/>
              <a:defRPr lang="en-GB" sz="1050" b="0" i="0" dirty="0">
                <a:solidFill>
                  <a:schemeClr val="tx1"/>
                </a:solidFill>
                <a:latin typeface="Maison Neue Light" panose="020B0304040000000000" pitchFamily="34" charset="77"/>
                <a:cs typeface="Maison Neue Light" panose="020B0304040000000000" pitchFamily="34" charset="77"/>
              </a:defRPr>
            </a:lvl1pPr>
          </a:lstStyle>
          <a:p>
            <a:pPr marL="0"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sem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viverra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. Nunc </a:t>
            </a:r>
            <a:r>
              <a:rPr lang="en-GB" err="1"/>
              <a:t>malesuada</a:t>
            </a:r>
            <a:r>
              <a:rPr lang="en-GB"/>
              <a:t>,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auctor </a:t>
            </a:r>
            <a:r>
              <a:rPr lang="en-GB" err="1"/>
              <a:t>elementum</a:t>
            </a:r>
            <a:r>
              <a:rPr lang="en-GB"/>
              <a:t>,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purus</a:t>
            </a:r>
            <a:r>
              <a:rPr lang="en-GB"/>
              <a:t>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279186A1-ED72-82AC-1EF7-4DC57D0E8D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76659" y="2656576"/>
            <a:ext cx="4243912" cy="2388166"/>
          </a:xfrm>
          <a:solidFill>
            <a:schemeClr val="accent4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Picture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4FF53F2-CCD7-7138-D791-59105C3277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76659" y="5060557"/>
            <a:ext cx="4243912" cy="480354"/>
          </a:xfrm>
          <a:solidFill>
            <a:schemeClr val="accent5"/>
          </a:solidFill>
        </p:spPr>
        <p:txBody>
          <a:bodyPr tIns="108000">
            <a:normAutofit/>
          </a:bodyPr>
          <a:lstStyle>
            <a:lvl1pPr marL="0" indent="0">
              <a:buNone/>
              <a:defRPr sz="850" b="1" i="0">
                <a:latin typeface="Maison Neue Demi" panose="020B0304040000000000" pitchFamily="34" charset="77"/>
                <a:cs typeface="Maison Neue Demi" panose="020B0304040000000000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Tagline [CTA]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2EF9C25-C17B-1E2C-CBDF-CEFA5775C8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76659" y="5350715"/>
            <a:ext cx="4243912" cy="202040"/>
          </a:xfrm>
          <a:noFill/>
        </p:spPr>
        <p:txBody>
          <a:bodyPr tIns="0" bIns="0">
            <a:normAutofit/>
          </a:bodyPr>
          <a:lstStyle>
            <a:lvl1pPr marL="0" indent="0">
              <a:buNone/>
              <a:defRPr sz="850" b="1" i="0">
                <a:solidFill>
                  <a:schemeClr val="bg2">
                    <a:lumMod val="75000"/>
                  </a:schemeClr>
                </a:solidFill>
                <a:latin typeface="Maison Neue Demi" panose="020B0304040000000000" pitchFamily="34" charset="77"/>
                <a:cs typeface="Maison Neue Demi" panose="020B0304040000000000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URL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52CEB1E-2A8A-B2E0-DE32-FF596EE00E9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314315" y="1351448"/>
            <a:ext cx="459288" cy="459288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GB"/>
              <a:t>Logo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4D8A8D40-42CC-5410-A46C-79B64695ADA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69751" y="2656576"/>
            <a:ext cx="4243912" cy="2388166"/>
          </a:xfrm>
          <a:solidFill>
            <a:schemeClr val="accent4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Picture here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E91DE298-A22B-5508-849D-27FBE33D8FA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69751" y="5060557"/>
            <a:ext cx="4243912" cy="480354"/>
          </a:xfrm>
          <a:solidFill>
            <a:schemeClr val="accent5"/>
          </a:solidFill>
        </p:spPr>
        <p:txBody>
          <a:bodyPr tIns="108000">
            <a:normAutofit/>
          </a:bodyPr>
          <a:lstStyle>
            <a:lvl1pPr marL="0" indent="0">
              <a:buNone/>
              <a:defRPr sz="850" b="1" i="0">
                <a:latin typeface="Maison Neue Demi" panose="020B0304040000000000" pitchFamily="34" charset="77"/>
                <a:cs typeface="Maison Neue Demi" panose="020B0304040000000000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Tagline [CTA]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120713E-6092-EB5B-BAA7-816A855AFBA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69751" y="5350715"/>
            <a:ext cx="4243912" cy="202040"/>
          </a:xfrm>
          <a:noFill/>
        </p:spPr>
        <p:txBody>
          <a:bodyPr tIns="0" bIns="0">
            <a:normAutofit/>
          </a:bodyPr>
          <a:lstStyle>
            <a:lvl1pPr marL="0" indent="0">
              <a:buNone/>
              <a:defRPr sz="850" b="1" i="0">
                <a:solidFill>
                  <a:schemeClr val="bg2">
                    <a:lumMod val="75000"/>
                  </a:schemeClr>
                </a:solidFill>
                <a:latin typeface="Maison Neue Demi" panose="020B0304040000000000" pitchFamily="34" charset="77"/>
                <a:cs typeface="Maison Neue Demi" panose="020B0304040000000000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URL</a:t>
            </a:r>
          </a:p>
        </p:txBody>
      </p:sp>
      <p:sp>
        <p:nvSpPr>
          <p:cNvPr id="23" name="Picture Placeholder 6">
            <a:extLst>
              <a:ext uri="{FF2B5EF4-FFF2-40B4-BE49-F238E27FC236}">
                <a16:creationId xmlns:a16="http://schemas.microsoft.com/office/drawing/2014/main" id="{A1DA4540-DAE1-7408-5703-17AA3C354386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707407" y="1351448"/>
            <a:ext cx="459288" cy="459288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GB"/>
              <a:t>Logo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C35A16-8EE6-337A-800F-A80E599FC558}"/>
              </a:ext>
            </a:extLst>
          </p:cNvPr>
          <p:cNvSpPr txBox="1"/>
          <p:nvPr userDrawn="1"/>
        </p:nvSpPr>
        <p:spPr>
          <a:xfrm>
            <a:off x="1858226" y="1604461"/>
            <a:ext cx="883181" cy="246221"/>
          </a:xfrm>
          <a:prstGeom prst="rect">
            <a:avLst/>
          </a:prstGeom>
          <a:noFill/>
        </p:spPr>
        <p:txBody>
          <a:bodyPr wrap="none" lIns="72000" tIns="0" bIns="0" rtlCol="0">
            <a:spAutoFit/>
          </a:bodyPr>
          <a:lstStyle/>
          <a:p>
            <a:pPr algn="l"/>
            <a:r>
              <a:rPr lang="en-GB" sz="800" b="0" i="0">
                <a:solidFill>
                  <a:schemeClr val="bg2">
                    <a:lumMod val="75000"/>
                  </a:schemeClr>
                </a:solidFill>
                <a:latin typeface="Maison Neue Light" panose="020B0304040000000000" pitchFamily="34" charset="77"/>
                <a:cs typeface="Maison Light" panose="020B0404030000000004" pitchFamily="34" charset="77"/>
              </a:rPr>
              <a:t>3,276 followers</a:t>
            </a:r>
          </a:p>
          <a:p>
            <a:pPr algn="l"/>
            <a:r>
              <a:rPr lang="en-GB" sz="800" b="0" i="0">
                <a:solidFill>
                  <a:schemeClr val="bg2">
                    <a:lumMod val="75000"/>
                  </a:schemeClr>
                </a:solidFill>
                <a:latin typeface="Maison Neue Light" panose="020B0304040000000000" pitchFamily="34" charset="77"/>
                <a:cs typeface="Maison Light" panose="020B0404030000000004" pitchFamily="34" charset="77"/>
              </a:rPr>
              <a:t>1w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86AA99-F8BE-BC42-42A2-8BE57EEEC38A}"/>
              </a:ext>
            </a:extLst>
          </p:cNvPr>
          <p:cNvSpPr txBox="1"/>
          <p:nvPr userDrawn="1"/>
        </p:nvSpPr>
        <p:spPr>
          <a:xfrm>
            <a:off x="7251318" y="1604461"/>
            <a:ext cx="883181" cy="246221"/>
          </a:xfrm>
          <a:prstGeom prst="rect">
            <a:avLst/>
          </a:prstGeom>
          <a:noFill/>
        </p:spPr>
        <p:txBody>
          <a:bodyPr wrap="none" lIns="72000" tIns="0" bIns="0" rtlCol="0">
            <a:spAutoFit/>
          </a:bodyPr>
          <a:lstStyle/>
          <a:p>
            <a:pPr algn="l"/>
            <a:r>
              <a:rPr lang="en-GB" sz="800" b="0" i="0">
                <a:solidFill>
                  <a:schemeClr val="bg2">
                    <a:lumMod val="75000"/>
                  </a:schemeClr>
                </a:solidFill>
                <a:latin typeface="Maison Neue Light" panose="020B0304040000000000" pitchFamily="34" charset="77"/>
                <a:cs typeface="Maison Light" panose="020B0404030000000004" pitchFamily="34" charset="77"/>
              </a:rPr>
              <a:t>3,276 followers</a:t>
            </a:r>
          </a:p>
          <a:p>
            <a:pPr algn="l"/>
            <a:r>
              <a:rPr lang="en-GB" sz="800" b="0" i="0">
                <a:solidFill>
                  <a:schemeClr val="bg2">
                    <a:lumMod val="75000"/>
                  </a:schemeClr>
                </a:solidFill>
                <a:latin typeface="Maison Neue Light" panose="020B0304040000000000" pitchFamily="34" charset="77"/>
                <a:cs typeface="Maison Light" panose="020B0404030000000004" pitchFamily="34" charset="77"/>
              </a:rPr>
              <a:t>1w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034ADE37-41B3-BE44-3A51-FF0A55F46F0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75935" y="1979875"/>
            <a:ext cx="4613250" cy="636755"/>
          </a:xfrm>
          <a:noFill/>
          <a:ln w="6350">
            <a:noFill/>
          </a:ln>
          <a:effectLst>
            <a:outerShdw blurRad="382879" dist="50800" dir="5400000" algn="ctr" rotWithShape="0">
              <a:srgbClr val="556187">
                <a:alpha val="9798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08000" rIns="216000" bIns="108000" rtlCol="0" anchor="t">
            <a:normAutofit/>
          </a:bodyPr>
          <a:lstStyle>
            <a:lvl1pPr marL="0" indent="0">
              <a:buNone/>
              <a:defRPr lang="en-GB" sz="1050" b="0" i="0" dirty="0">
                <a:solidFill>
                  <a:schemeClr val="tx1"/>
                </a:solidFill>
                <a:latin typeface="Maison Neue Light" panose="020B0304040000000000" pitchFamily="34" charset="77"/>
                <a:cs typeface="Maison Neue Light" panose="020B0304040000000000" pitchFamily="34" charset="77"/>
              </a:defRPr>
            </a:lvl1pPr>
          </a:lstStyle>
          <a:p>
            <a:pPr marL="0"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Nullam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sem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viverra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. Nunc </a:t>
            </a:r>
            <a:r>
              <a:rPr lang="en-GB" err="1"/>
              <a:t>malesuada</a:t>
            </a:r>
            <a:r>
              <a:rPr lang="en-GB"/>
              <a:t>, </a:t>
            </a:r>
            <a:r>
              <a:rPr lang="en-GB" err="1"/>
              <a:t>leo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auctor </a:t>
            </a:r>
            <a:r>
              <a:rPr lang="en-GB" err="1"/>
              <a:t>elementum</a:t>
            </a:r>
            <a:r>
              <a:rPr lang="en-GB"/>
              <a:t>, </a:t>
            </a:r>
            <a:r>
              <a:rPr lang="en-GB" err="1"/>
              <a:t>risus</a:t>
            </a:r>
            <a:r>
              <a:rPr lang="en-GB"/>
              <a:t> </a:t>
            </a:r>
            <a:r>
              <a:rPr lang="en-GB" err="1"/>
              <a:t>purus</a:t>
            </a:r>
            <a:r>
              <a:rPr lang="en-GB"/>
              <a:t>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.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F026E2B3-29D6-D3C1-01D5-0831C54164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5226" y="0"/>
            <a:ext cx="1841548" cy="229001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616E2E3-D0EE-5F58-C656-DFEF1FAEF2A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819573" y="1387291"/>
            <a:ext cx="2945485" cy="176530"/>
          </a:xfrm>
        </p:spPr>
        <p:txBody>
          <a:bodyPr>
            <a:noAutofit/>
          </a:bodyPr>
          <a:lstStyle>
            <a:lvl1pPr marL="0" indent="0">
              <a:buNone/>
              <a:defRPr sz="1100" b="1" i="0">
                <a:latin typeface="Maison Neue Demi" panose="020B0304040000000000" pitchFamily="34" charset="77"/>
              </a:defRPr>
            </a:lvl1pPr>
          </a:lstStyle>
          <a:p>
            <a:pPr lvl="0"/>
            <a:r>
              <a:rPr lang="en-GB"/>
              <a:t>Client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393BB4-4083-AF36-9649-CB9EF13A5A9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224693" y="1387291"/>
            <a:ext cx="2945485" cy="176530"/>
          </a:xfrm>
        </p:spPr>
        <p:txBody>
          <a:bodyPr>
            <a:noAutofit/>
          </a:bodyPr>
          <a:lstStyle>
            <a:lvl1pPr marL="0" indent="0">
              <a:buNone/>
              <a:defRPr sz="1100" b="1" i="0">
                <a:latin typeface="Maison Neue Demi" panose="020B0304040000000000" pitchFamily="34" charset="77"/>
              </a:defRPr>
            </a:lvl1pPr>
          </a:lstStyle>
          <a:p>
            <a:pPr lvl="0"/>
            <a:r>
              <a:rPr lang="en-GB"/>
              <a:t>Client</a:t>
            </a:r>
          </a:p>
        </p:txBody>
      </p:sp>
    </p:spTree>
    <p:extLst>
      <p:ext uri="{BB962C8B-B14F-4D97-AF65-F5344CB8AC3E}">
        <p14:creationId xmlns:p14="http://schemas.microsoft.com/office/powerpoint/2010/main" val="1919659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38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x2">
    <p:bg>
      <p:bgPr>
        <a:solidFill>
          <a:srgbClr val="282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08FFB9E1-3AD8-084D-41FB-790909279A7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0732" y="1626942"/>
            <a:ext cx="5168499" cy="2908457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Frame here</a:t>
            </a:r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279186A1-ED72-82AC-1EF7-4DC57D0E8D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98981" y="1626942"/>
            <a:ext cx="5168499" cy="2908457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/>
              <a:t>Frame here</a:t>
            </a: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4ACC50E0-66C5-DF84-6BD6-A2A29DC470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0732" y="817505"/>
            <a:ext cx="5168499" cy="360610"/>
          </a:xfrm>
        </p:spPr>
        <p:txBody>
          <a:bodyPr>
            <a:normAutofit/>
          </a:bodyPr>
          <a:lstStyle>
            <a:lvl1pPr marL="0" indent="0">
              <a:buNone/>
              <a:defRPr sz="1700"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/>
              <a:t>Intro, divider, UGC, section title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BBDF5880-4CD0-8DF6-EF56-EE56E6656B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0732" y="4671087"/>
            <a:ext cx="5168498" cy="619370"/>
          </a:xfrm>
          <a:noFill/>
          <a:ln w="6350">
            <a:noFill/>
          </a:ln>
          <a:effectLst>
            <a:outerShdw blurRad="382879" dist="50800" dir="5400000" algn="ctr" rotWithShape="0">
              <a:srgbClr val="556187">
                <a:alpha val="9798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108000" bIns="108000" rtlCol="0" anchor="t">
            <a:normAutofit/>
          </a:bodyPr>
          <a:lstStyle>
            <a:lvl1pPr marL="0" indent="0">
              <a:buNone/>
              <a:defRPr lang="en-GB" sz="1200" b="0" i="0" dirty="0">
                <a:solidFill>
                  <a:schemeClr val="bg1"/>
                </a:solidFill>
                <a:latin typeface="Maison Neue Light" panose="020B0304040000000000" pitchFamily="34" charset="77"/>
                <a:cs typeface="Maison Neue Light" panose="020B0304040000000000" pitchFamily="34" charset="77"/>
              </a:defRPr>
            </a:lvl1pPr>
          </a:lstStyle>
          <a:p>
            <a:pPr marL="0" lvl="0"/>
            <a:r>
              <a:rPr lang="en-GB"/>
              <a:t>Script, animation direction, voiceover etc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304AFF05-268F-EEB2-D366-C1EBE18A6B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8981" y="4671087"/>
            <a:ext cx="5168498" cy="619370"/>
          </a:xfrm>
          <a:noFill/>
          <a:ln w="6350">
            <a:noFill/>
          </a:ln>
          <a:effectLst>
            <a:outerShdw blurRad="382879" dist="50800" dir="5400000" algn="ctr" rotWithShape="0">
              <a:srgbClr val="556187">
                <a:alpha val="9798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108000" bIns="108000" rtlCol="0" anchor="t">
            <a:normAutofit/>
          </a:bodyPr>
          <a:lstStyle>
            <a:lvl1pPr marL="0" indent="0">
              <a:buNone/>
              <a:defRPr lang="en-GB" sz="1200" b="0" i="0" dirty="0">
                <a:solidFill>
                  <a:schemeClr val="bg1"/>
                </a:solidFill>
                <a:latin typeface="Maison Neue Light" panose="020B0304040000000000" pitchFamily="34" charset="77"/>
                <a:cs typeface="Maison Neue Light" panose="020B0304040000000000" pitchFamily="34" charset="77"/>
              </a:defRPr>
            </a:lvl1pPr>
          </a:lstStyle>
          <a:p>
            <a:pPr marL="0" lvl="0"/>
            <a:r>
              <a:rPr lang="en-GB"/>
              <a:t>Script, animation direction, voiceover etc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780758E0-D0C2-12C0-5059-693DED8649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0732" y="5373215"/>
            <a:ext cx="5168498" cy="619370"/>
          </a:xfrm>
          <a:noFill/>
          <a:ln w="6350">
            <a:noFill/>
          </a:ln>
          <a:effectLst>
            <a:outerShdw blurRad="382879" dist="50800" dir="5400000" algn="ctr" rotWithShape="0">
              <a:srgbClr val="556187">
                <a:alpha val="9798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108000" bIns="108000" rtlCol="0" anchor="t">
            <a:normAutofit/>
          </a:bodyPr>
          <a:lstStyle>
            <a:lvl1pPr marL="0" indent="0">
              <a:buNone/>
              <a:defRPr lang="en-GB" sz="1200" b="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Maison Neue Light" panose="020B0304040000000000" pitchFamily="34" charset="77"/>
                <a:cs typeface="Maison Neue Light" panose="020B0304040000000000" pitchFamily="34" charset="77"/>
              </a:defRPr>
            </a:lvl1pPr>
          </a:lstStyle>
          <a:p>
            <a:pPr marL="0" lvl="0"/>
            <a:r>
              <a:rPr lang="en-GB"/>
              <a:t>Script, animation direction, voiceover etc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22DDC8B7-F700-4B4B-F152-52C2966CFA9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98981" y="5373215"/>
            <a:ext cx="5168498" cy="619370"/>
          </a:xfrm>
          <a:noFill/>
          <a:ln w="6350">
            <a:noFill/>
          </a:ln>
          <a:effectLst>
            <a:outerShdw blurRad="382879" dist="50800" dir="5400000" algn="ctr" rotWithShape="0">
              <a:srgbClr val="556187">
                <a:alpha val="9798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108000" bIns="108000" rtlCol="0" anchor="t">
            <a:normAutofit/>
          </a:bodyPr>
          <a:lstStyle>
            <a:lvl1pPr marL="0" indent="0">
              <a:buNone/>
              <a:defRPr lang="en-GB" sz="1200" b="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Maison Neue Light" panose="020B0304040000000000" pitchFamily="34" charset="77"/>
                <a:cs typeface="Maison Neue Light" panose="020B0304040000000000" pitchFamily="34" charset="77"/>
              </a:defRPr>
            </a:lvl1pPr>
          </a:lstStyle>
          <a:p>
            <a:pPr marL="0" lvl="0"/>
            <a:r>
              <a:rPr lang="en-GB"/>
              <a:t>Script, animation direction, voiceover etc</a:t>
            </a:r>
          </a:p>
        </p:txBody>
      </p:sp>
    </p:spTree>
    <p:extLst>
      <p:ext uri="{BB962C8B-B14F-4D97-AF65-F5344CB8AC3E}">
        <p14:creationId xmlns:p14="http://schemas.microsoft.com/office/powerpoint/2010/main" val="2592228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43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x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08FFB9E1-3AD8-084D-41FB-790909279A7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42642" y="784521"/>
            <a:ext cx="3170129" cy="1783919"/>
          </a:xfrm>
          <a:solidFill>
            <a:schemeClr val="accent4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GB"/>
              <a:t>Frame here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CD1CEB14-1392-E7F5-3B88-4B36D6C41F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5226" y="0"/>
            <a:ext cx="1841548" cy="229001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9CBEE48-BCA8-63EC-9584-F41F1BA4EEF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10460" y="784521"/>
            <a:ext cx="3170129" cy="1783919"/>
          </a:xfrm>
          <a:solidFill>
            <a:schemeClr val="accent4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GB"/>
              <a:t>Frame here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80B4F93C-0907-3220-C811-C4886B742B6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978279" y="784521"/>
            <a:ext cx="3170129" cy="1783919"/>
          </a:xfrm>
          <a:solidFill>
            <a:schemeClr val="accent4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GB"/>
              <a:t>Frame here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D89341B7-47FF-FD57-53F3-77ABC25EA96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042642" y="3578521"/>
            <a:ext cx="3170129" cy="1783919"/>
          </a:xfrm>
          <a:solidFill>
            <a:schemeClr val="accent4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GB"/>
              <a:t>Frame here</a:t>
            </a:r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0429BE35-0EE4-D424-0B7A-8AA4598A368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510460" y="3578521"/>
            <a:ext cx="3170129" cy="1783919"/>
          </a:xfrm>
          <a:solidFill>
            <a:schemeClr val="accent4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GB"/>
              <a:t>Frame here</a:t>
            </a:r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95E9CC17-DCE2-8675-BD3F-CD0293309C65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978279" y="3578521"/>
            <a:ext cx="3170129" cy="1783919"/>
          </a:xfrm>
          <a:solidFill>
            <a:schemeClr val="accent4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GB"/>
              <a:t>Frame here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73BE98A1-76FF-CCBD-D37C-EF0D56F076F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42642" y="2584308"/>
            <a:ext cx="3170129" cy="348121"/>
          </a:xfrm>
          <a:noFill/>
          <a:ln w="6350">
            <a:noFill/>
          </a:ln>
          <a:effectLst>
            <a:outerShdw blurRad="382879" dist="50800" dir="5400000" algn="ctr" rotWithShape="0">
              <a:srgbClr val="556187">
                <a:alpha val="9798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108000" bIns="108000" rtlCol="0" anchor="t">
            <a:normAutofit/>
          </a:bodyPr>
          <a:lstStyle>
            <a:lvl1pPr marL="0" indent="0">
              <a:buNone/>
              <a:defRPr lang="en-GB" sz="750" b="0" i="0" dirty="0">
                <a:solidFill>
                  <a:schemeClr val="tx1"/>
                </a:solidFill>
                <a:latin typeface="Maison Neue Light" panose="020B0304040000000000" pitchFamily="34" charset="77"/>
                <a:cs typeface="Maison Neue Light" panose="020B0304040000000000" pitchFamily="34" charset="77"/>
              </a:defRPr>
            </a:lvl1pPr>
          </a:lstStyle>
          <a:p>
            <a:pPr marL="0" lvl="0"/>
            <a:r>
              <a:rPr lang="en-GB"/>
              <a:t>Script, animation direction, voiceover etc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A1F3BF8A-1C20-2CCF-CF27-6E1BD496909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42642" y="2939908"/>
            <a:ext cx="3170129" cy="348121"/>
          </a:xfrm>
          <a:noFill/>
          <a:ln w="6350">
            <a:noFill/>
          </a:ln>
          <a:effectLst>
            <a:outerShdw blurRad="382879" dist="50800" dir="5400000" algn="ctr" rotWithShape="0">
              <a:srgbClr val="556187">
                <a:alpha val="9798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108000" bIns="108000" rtlCol="0" anchor="t">
            <a:normAutofit/>
          </a:bodyPr>
          <a:lstStyle>
            <a:lvl1pPr marL="0" indent="0">
              <a:buNone/>
              <a:defRPr lang="en-GB" sz="750" b="0" i="0" dirty="0">
                <a:solidFill>
                  <a:schemeClr val="accent4"/>
                </a:solidFill>
                <a:latin typeface="Maison Neue Light" panose="020B0304040000000000" pitchFamily="34" charset="77"/>
                <a:cs typeface="Maison Neue Light" panose="020B0304040000000000" pitchFamily="34" charset="77"/>
              </a:defRPr>
            </a:lvl1pPr>
          </a:lstStyle>
          <a:p>
            <a:pPr marL="0" lvl="0"/>
            <a:r>
              <a:rPr lang="en-GB"/>
              <a:t>Art Direction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FB2256D6-28C9-A563-A0D2-F510A754C4D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97042" y="2584308"/>
            <a:ext cx="3170129" cy="348121"/>
          </a:xfrm>
          <a:noFill/>
          <a:ln w="6350">
            <a:noFill/>
          </a:ln>
          <a:effectLst>
            <a:outerShdw blurRad="382879" dist="50800" dir="5400000" algn="ctr" rotWithShape="0">
              <a:srgbClr val="556187">
                <a:alpha val="9798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108000" bIns="108000" rtlCol="0" anchor="t">
            <a:normAutofit/>
          </a:bodyPr>
          <a:lstStyle>
            <a:lvl1pPr marL="0" indent="0">
              <a:buNone/>
              <a:defRPr lang="en-GB" sz="750" b="0" i="0" dirty="0">
                <a:solidFill>
                  <a:schemeClr val="tx1"/>
                </a:solidFill>
                <a:latin typeface="Maison Neue Light" panose="020B0304040000000000" pitchFamily="34" charset="77"/>
                <a:cs typeface="Maison Neue Light" panose="020B0304040000000000" pitchFamily="34" charset="77"/>
              </a:defRPr>
            </a:lvl1pPr>
          </a:lstStyle>
          <a:p>
            <a:pPr marL="0" lvl="0"/>
            <a:r>
              <a:rPr lang="en-GB"/>
              <a:t>Script, animation direction, voiceover etc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A8F769EF-4847-89CE-7900-FD60B8B736A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97042" y="2939908"/>
            <a:ext cx="3170129" cy="348121"/>
          </a:xfrm>
          <a:noFill/>
          <a:ln w="6350">
            <a:noFill/>
          </a:ln>
          <a:effectLst>
            <a:outerShdw blurRad="382879" dist="50800" dir="5400000" algn="ctr" rotWithShape="0">
              <a:srgbClr val="556187">
                <a:alpha val="9798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108000" bIns="108000" rtlCol="0" anchor="t">
            <a:normAutofit/>
          </a:bodyPr>
          <a:lstStyle>
            <a:lvl1pPr marL="0" indent="0">
              <a:buNone/>
              <a:defRPr lang="en-GB" sz="750" b="0" i="0" dirty="0">
                <a:solidFill>
                  <a:schemeClr val="accent4"/>
                </a:solidFill>
                <a:latin typeface="Maison Neue Light" panose="020B0304040000000000" pitchFamily="34" charset="77"/>
                <a:cs typeface="Maison Neue Light" panose="020B0304040000000000" pitchFamily="34" charset="77"/>
              </a:defRPr>
            </a:lvl1pPr>
          </a:lstStyle>
          <a:p>
            <a:pPr marL="0" lvl="0"/>
            <a:r>
              <a:rPr lang="en-GB"/>
              <a:t>Art Direction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DBFA9DDB-A8C4-1564-16E5-FB0E61AB16E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971762" y="2584308"/>
            <a:ext cx="3170129" cy="348121"/>
          </a:xfrm>
          <a:noFill/>
          <a:ln w="6350">
            <a:noFill/>
          </a:ln>
          <a:effectLst>
            <a:outerShdw blurRad="382879" dist="50800" dir="5400000" algn="ctr" rotWithShape="0">
              <a:srgbClr val="556187">
                <a:alpha val="9798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108000" bIns="108000" rtlCol="0" anchor="t">
            <a:normAutofit/>
          </a:bodyPr>
          <a:lstStyle>
            <a:lvl1pPr marL="0" indent="0">
              <a:buNone/>
              <a:defRPr lang="en-GB" sz="750" b="0" i="0" dirty="0">
                <a:solidFill>
                  <a:schemeClr val="tx1"/>
                </a:solidFill>
                <a:latin typeface="Maison Neue Light" panose="020B0304040000000000" pitchFamily="34" charset="77"/>
                <a:cs typeface="Maison Neue Light" panose="020B0304040000000000" pitchFamily="34" charset="77"/>
              </a:defRPr>
            </a:lvl1pPr>
          </a:lstStyle>
          <a:p>
            <a:pPr marL="0" lvl="0"/>
            <a:r>
              <a:rPr lang="en-GB"/>
              <a:t>Script, animation direction, voiceover etc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E7EBFEB4-B12D-DCB8-42F2-32ADC8AB1AA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971762" y="2939908"/>
            <a:ext cx="3170129" cy="348121"/>
          </a:xfrm>
          <a:noFill/>
          <a:ln w="6350">
            <a:noFill/>
          </a:ln>
          <a:effectLst>
            <a:outerShdw blurRad="382879" dist="50800" dir="5400000" algn="ctr" rotWithShape="0">
              <a:srgbClr val="556187">
                <a:alpha val="9798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108000" bIns="108000" rtlCol="0" anchor="t">
            <a:normAutofit/>
          </a:bodyPr>
          <a:lstStyle>
            <a:lvl1pPr marL="0" indent="0">
              <a:buNone/>
              <a:defRPr lang="en-GB" sz="750" b="0" i="0" dirty="0">
                <a:solidFill>
                  <a:schemeClr val="accent4"/>
                </a:solidFill>
                <a:latin typeface="Maison Neue Light" panose="020B0304040000000000" pitchFamily="34" charset="77"/>
                <a:cs typeface="Maison Neue Light" panose="020B0304040000000000" pitchFamily="34" charset="77"/>
              </a:defRPr>
            </a:lvl1pPr>
          </a:lstStyle>
          <a:p>
            <a:pPr marL="0" lvl="0"/>
            <a:r>
              <a:rPr lang="en-GB"/>
              <a:t>Art Direction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C54E093C-CF2C-ABB9-BA78-965BE6D1CA6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42642" y="5378308"/>
            <a:ext cx="3170129" cy="348121"/>
          </a:xfrm>
          <a:noFill/>
          <a:ln w="6350">
            <a:noFill/>
          </a:ln>
          <a:effectLst>
            <a:outerShdw blurRad="382879" dist="50800" dir="5400000" algn="ctr" rotWithShape="0">
              <a:srgbClr val="556187">
                <a:alpha val="9798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108000" bIns="108000" rtlCol="0" anchor="t">
            <a:normAutofit/>
          </a:bodyPr>
          <a:lstStyle>
            <a:lvl1pPr marL="0" indent="0">
              <a:buNone/>
              <a:defRPr lang="en-GB" sz="750" b="0" i="0" dirty="0">
                <a:solidFill>
                  <a:schemeClr val="tx1"/>
                </a:solidFill>
                <a:latin typeface="Maison Neue Light" panose="020B0304040000000000" pitchFamily="34" charset="77"/>
                <a:cs typeface="Maison Neue Light" panose="020B0304040000000000" pitchFamily="34" charset="77"/>
              </a:defRPr>
            </a:lvl1pPr>
          </a:lstStyle>
          <a:p>
            <a:pPr marL="0" lvl="0"/>
            <a:r>
              <a:rPr lang="en-GB"/>
              <a:t>Script, animation direction, voiceover etc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7C6ABA77-1577-425D-8776-A3EE00265E8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042642" y="5733908"/>
            <a:ext cx="3170129" cy="348121"/>
          </a:xfrm>
          <a:noFill/>
          <a:ln w="6350">
            <a:noFill/>
          </a:ln>
          <a:effectLst>
            <a:outerShdw blurRad="382879" dist="50800" dir="5400000" algn="ctr" rotWithShape="0">
              <a:srgbClr val="556187">
                <a:alpha val="9798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108000" bIns="108000" rtlCol="0" anchor="t">
            <a:normAutofit/>
          </a:bodyPr>
          <a:lstStyle>
            <a:lvl1pPr marL="0" indent="0">
              <a:buNone/>
              <a:defRPr lang="en-GB" sz="750" b="0" i="0" dirty="0">
                <a:solidFill>
                  <a:schemeClr val="accent4"/>
                </a:solidFill>
                <a:latin typeface="Maison Neue Light" panose="020B0304040000000000" pitchFamily="34" charset="77"/>
                <a:cs typeface="Maison Neue Light" panose="020B0304040000000000" pitchFamily="34" charset="77"/>
              </a:defRPr>
            </a:lvl1pPr>
          </a:lstStyle>
          <a:p>
            <a:pPr marL="0" lvl="0"/>
            <a:r>
              <a:rPr lang="en-GB"/>
              <a:t>Art Direction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25A04697-DD8F-973F-092E-D9EC21CE0D2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497042" y="5378308"/>
            <a:ext cx="3170129" cy="348121"/>
          </a:xfrm>
          <a:noFill/>
          <a:ln w="6350">
            <a:noFill/>
          </a:ln>
          <a:effectLst>
            <a:outerShdw blurRad="382879" dist="50800" dir="5400000" algn="ctr" rotWithShape="0">
              <a:srgbClr val="556187">
                <a:alpha val="9798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108000" bIns="108000" rtlCol="0" anchor="t">
            <a:normAutofit/>
          </a:bodyPr>
          <a:lstStyle>
            <a:lvl1pPr marL="0" indent="0">
              <a:buNone/>
              <a:defRPr lang="en-GB" sz="750" b="0" i="0" dirty="0">
                <a:solidFill>
                  <a:schemeClr val="tx1"/>
                </a:solidFill>
                <a:latin typeface="Maison Neue Light" panose="020B0304040000000000" pitchFamily="34" charset="77"/>
                <a:cs typeface="Maison Neue Light" panose="020B0304040000000000" pitchFamily="34" charset="77"/>
              </a:defRPr>
            </a:lvl1pPr>
          </a:lstStyle>
          <a:p>
            <a:pPr marL="0" lvl="0"/>
            <a:r>
              <a:rPr lang="en-GB"/>
              <a:t>Script, animation direction, voiceover etc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89B36067-575F-7CA1-DCFE-0CDCBA679CE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497042" y="5733908"/>
            <a:ext cx="3170129" cy="348121"/>
          </a:xfrm>
          <a:noFill/>
          <a:ln w="6350">
            <a:noFill/>
          </a:ln>
          <a:effectLst>
            <a:outerShdw blurRad="382879" dist="50800" dir="5400000" algn="ctr" rotWithShape="0">
              <a:srgbClr val="556187">
                <a:alpha val="9798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108000" bIns="108000" rtlCol="0" anchor="t">
            <a:normAutofit/>
          </a:bodyPr>
          <a:lstStyle>
            <a:lvl1pPr marL="0" indent="0">
              <a:buNone/>
              <a:defRPr lang="en-GB" sz="750" b="0" i="0" dirty="0">
                <a:solidFill>
                  <a:schemeClr val="accent4"/>
                </a:solidFill>
                <a:latin typeface="Maison Neue Light" panose="020B0304040000000000" pitchFamily="34" charset="77"/>
                <a:cs typeface="Maison Neue Light" panose="020B0304040000000000" pitchFamily="34" charset="77"/>
              </a:defRPr>
            </a:lvl1pPr>
          </a:lstStyle>
          <a:p>
            <a:pPr marL="0" lvl="0"/>
            <a:r>
              <a:rPr lang="en-GB"/>
              <a:t>Art Direction</a:t>
            </a: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475A5DE8-2106-33B7-1A2B-A1385A1FAE3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971762" y="5378308"/>
            <a:ext cx="3170129" cy="348121"/>
          </a:xfrm>
          <a:noFill/>
          <a:ln w="6350">
            <a:noFill/>
          </a:ln>
          <a:effectLst>
            <a:outerShdw blurRad="382879" dist="50800" dir="5400000" algn="ctr" rotWithShape="0">
              <a:srgbClr val="556187">
                <a:alpha val="9798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108000" bIns="108000" rtlCol="0" anchor="t">
            <a:normAutofit/>
          </a:bodyPr>
          <a:lstStyle>
            <a:lvl1pPr marL="0" indent="0">
              <a:buNone/>
              <a:defRPr lang="en-GB" sz="750" b="0" i="0" dirty="0">
                <a:solidFill>
                  <a:schemeClr val="tx1"/>
                </a:solidFill>
                <a:latin typeface="Maison Neue Light" panose="020B0304040000000000" pitchFamily="34" charset="77"/>
                <a:cs typeface="Maison Neue Light" panose="020B0304040000000000" pitchFamily="34" charset="77"/>
              </a:defRPr>
            </a:lvl1pPr>
          </a:lstStyle>
          <a:p>
            <a:pPr marL="0" lvl="0"/>
            <a:r>
              <a:rPr lang="en-GB"/>
              <a:t>Script, animation direction, voiceover etc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B95BAB09-BC67-60FB-C54D-5CDDEC5FC95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971762" y="5733908"/>
            <a:ext cx="3170129" cy="348121"/>
          </a:xfrm>
          <a:noFill/>
          <a:ln w="6350">
            <a:noFill/>
          </a:ln>
          <a:effectLst>
            <a:outerShdw blurRad="382879" dist="50800" dir="5400000" algn="ctr" rotWithShape="0">
              <a:srgbClr val="556187">
                <a:alpha val="9798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108000" bIns="108000" rtlCol="0" anchor="t">
            <a:normAutofit/>
          </a:bodyPr>
          <a:lstStyle>
            <a:lvl1pPr marL="0" indent="0">
              <a:buNone/>
              <a:defRPr lang="en-GB" sz="750" b="0" i="0" dirty="0">
                <a:solidFill>
                  <a:schemeClr val="accent4"/>
                </a:solidFill>
                <a:latin typeface="Maison Neue Light" panose="020B0304040000000000" pitchFamily="34" charset="77"/>
                <a:cs typeface="Maison Neue Light" panose="020B0304040000000000" pitchFamily="34" charset="77"/>
              </a:defRPr>
            </a:lvl1pPr>
          </a:lstStyle>
          <a:p>
            <a:pPr marL="0" lvl="0"/>
            <a:r>
              <a:rPr lang="en-GB"/>
              <a:t>Art Direction</a:t>
            </a:r>
          </a:p>
        </p:txBody>
      </p:sp>
    </p:spTree>
    <p:extLst>
      <p:ext uri="{BB962C8B-B14F-4D97-AF65-F5344CB8AC3E}">
        <p14:creationId xmlns:p14="http://schemas.microsoft.com/office/powerpoint/2010/main" val="2654260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3155F5-6F04-7FE8-DD13-D77FBB711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9808C8-B27F-C736-06A8-CF00F7817B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466A2-0501-3010-D746-B06091116E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7675" y="6166199"/>
            <a:ext cx="7223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>
                    <a:tint val="75000"/>
                  </a:schemeClr>
                </a:solidFill>
                <a:latin typeface="Maison Neue Light" panose="020B0304040000000000" pitchFamily="34" charset="77"/>
                <a:cs typeface="Maison Neue Light" panose="020B0304040000000000" pitchFamily="34" charset="77"/>
              </a:defRPr>
            </a:lvl1pPr>
          </a:lstStyle>
          <a:p>
            <a:fld id="{C2F20652-8D71-4C4D-AA64-68031C8E8EE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735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49" r:id="rId2"/>
    <p:sldLayoutId id="2147483673" r:id="rId3"/>
    <p:sldLayoutId id="2147483677" r:id="rId4"/>
    <p:sldLayoutId id="2147483684" r:id="rId5"/>
    <p:sldLayoutId id="2147483682" r:id="rId6"/>
    <p:sldLayoutId id="2147483676" r:id="rId7"/>
    <p:sldLayoutId id="2147483683" r:id="rId8"/>
    <p:sldLayoutId id="2147483680" r:id="rId9"/>
    <p:sldLayoutId id="2147483679" r:id="rId10"/>
    <p:sldLayoutId id="2147483678" r:id="rId11"/>
    <p:sldLayoutId id="2147483681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Maison Neue Light" panose="020B0304040000000000" pitchFamily="34" charset="77"/>
          <a:ea typeface="+mj-ea"/>
          <a:cs typeface="Maison Neue Light" panose="020B0304040000000000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aison Neue Light" panose="020B0304040000000000" pitchFamily="34" charset="77"/>
          <a:ea typeface="+mn-ea"/>
          <a:cs typeface="Maison Neue Light" panose="020B0304040000000000" pitchFamily="34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aison Neue Light" panose="020B0304040000000000" pitchFamily="34" charset="77"/>
          <a:ea typeface="+mn-ea"/>
          <a:cs typeface="Maison Neue Light" panose="020B0304040000000000" pitchFamily="34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aison Neue Light" panose="020B0304040000000000" pitchFamily="34" charset="77"/>
          <a:ea typeface="+mn-ea"/>
          <a:cs typeface="Maison Neue Light" panose="020B0304040000000000" pitchFamily="34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aison Neue Light" panose="020B0304040000000000" pitchFamily="34" charset="77"/>
          <a:ea typeface="+mn-ea"/>
          <a:cs typeface="Maison Neue Light" panose="020B0304040000000000" pitchFamily="34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aison Neue Light" panose="020B0304040000000000" pitchFamily="34" charset="77"/>
          <a:ea typeface="+mn-ea"/>
          <a:cs typeface="Maison Neue Light" panose="020B0304040000000000" pitchFamily="34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22A9AB9-818C-BA70-5C77-5B90BC161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Backstop Homebase Video</a:t>
            </a:r>
            <a:br>
              <a:rPr lang="en-GB"/>
            </a:br>
            <a:r>
              <a:rPr lang="en-GB"/>
              <a:t>Script and storyboard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2D0D7BC-40E0-9923-6B9D-47C573FCBD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GB">
                <a:latin typeface="Maison Neue Demi"/>
              </a:rPr>
              <a:t>6 April 2023</a:t>
            </a:r>
          </a:p>
        </p:txBody>
      </p:sp>
    </p:spTree>
    <p:extLst>
      <p:ext uri="{BB962C8B-B14F-4D97-AF65-F5344CB8AC3E}">
        <p14:creationId xmlns:p14="http://schemas.microsoft.com/office/powerpoint/2010/main" val="401782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43557D-2CEB-940D-977D-577454AA1C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Storyboard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97E13B3-D407-477A-3DCA-1CDEA314E9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/>
              <a:t>…to understand how - and how effectively…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A45C716-CFED-FC5D-D0A1-407826972D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/>
              <a:t>… clients are being served …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1E5B1E6-18C9-BD08-9377-2D99FB0E170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/>
              <a:t>Zoom  right into panel, mouse clicks on purple circle, menu appears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89AD8B-0708-B7F8-4CC6-0AFEA1B3D36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/>
              <a:t>Zoom out again to show the panel sliding away, replaced by the Meetings Panel. </a:t>
            </a:r>
          </a:p>
        </p:txBody>
      </p:sp>
      <p:pic>
        <p:nvPicPr>
          <p:cNvPr id="5" name="Picture Placeholder 4" descr="Shape, bubble chart&#10;&#10;Description automatically generated">
            <a:extLst>
              <a:ext uri="{FF2B5EF4-FFF2-40B4-BE49-F238E27FC236}">
                <a16:creationId xmlns:a16="http://schemas.microsoft.com/office/drawing/2014/main" id="{BF080821-FEC6-090D-0732-55AC4E24B74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" r="14"/>
          <a:stretch>
            <a:fillRect/>
          </a:stretch>
        </p:blipFill>
        <p:spPr/>
      </p:pic>
      <p:pic>
        <p:nvPicPr>
          <p:cNvPr id="8" name="Picture Placeholder 7" descr="Chart, bubble chart&#10;&#10;Description automatically generated">
            <a:extLst>
              <a:ext uri="{FF2B5EF4-FFF2-40B4-BE49-F238E27FC236}">
                <a16:creationId xmlns:a16="http://schemas.microsoft.com/office/drawing/2014/main" id="{41486C8C-D5E8-3E29-6CE5-E4FA8790CB9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4" r="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39104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43557D-2CEB-940D-977D-577454AA1C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Storyboard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97E13B3-D407-477A-3DCA-1CDEA314E9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/>
              <a:t>Keep tabs on recent and upcoming meetings.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A45C716-CFED-FC5D-D0A1-407826972D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/>
              <a:t>Get a snapshot of your entire team’s opportunity pipeline…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1E5B1E6-18C9-BD08-9377-2D99FB0E170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/>
              <a:t>Blue circle slides into centre, copy appears. 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89AD8B-0708-B7F8-4CC6-0AFEA1B3D36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/>
              <a:t>Zoom out again to show the next panel sliding in</a:t>
            </a:r>
          </a:p>
        </p:txBody>
      </p:sp>
      <p:pic>
        <p:nvPicPr>
          <p:cNvPr id="12" name="Picture Placeholder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47538C0-E6AE-B588-DC4C-D093CFB0D20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4" r="14"/>
          <a:stretch>
            <a:fillRect/>
          </a:stretch>
        </p:blipFill>
        <p:spPr/>
      </p:pic>
      <p:pic>
        <p:nvPicPr>
          <p:cNvPr id="10" name="Picture Placeholder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228E8D6-4862-87B3-1E12-39943C09AFB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4" r="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74070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43557D-2CEB-940D-977D-577454AA1C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Storyboard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97E13B3-D407-477A-3DCA-1CDEA314E9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/>
              <a:t>…to see what deals are closing…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A45C716-CFED-FC5D-D0A1-407826972D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/>
              <a:t>…identify bottlenecks…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1E5B1E6-18C9-BD08-9377-2D99FB0E170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/>
              <a:t>Mouse clicks on top bar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89AD8B-0708-B7F8-4CC6-0AFEA1B3D36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/>
              <a:t>Zoom right in, orange bar is growing and squishing the other bars right down. </a:t>
            </a:r>
          </a:p>
        </p:txBody>
      </p:sp>
      <p:pic>
        <p:nvPicPr>
          <p:cNvPr id="5" name="Picture Placeholder 4" descr="Chart&#10;&#10;Description automatically generated">
            <a:extLst>
              <a:ext uri="{FF2B5EF4-FFF2-40B4-BE49-F238E27FC236}">
                <a16:creationId xmlns:a16="http://schemas.microsoft.com/office/drawing/2014/main" id="{AB742D71-D653-78AC-B559-9F1F60C1148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" r="14"/>
          <a:stretch>
            <a:fillRect/>
          </a:stretch>
        </p:blipFill>
        <p:spPr/>
      </p:pic>
      <p:pic>
        <p:nvPicPr>
          <p:cNvPr id="8" name="Picture Placeholder 7" descr="Chart, timeline, bar chart&#10;&#10;Description automatically generated">
            <a:extLst>
              <a:ext uri="{FF2B5EF4-FFF2-40B4-BE49-F238E27FC236}">
                <a16:creationId xmlns:a16="http://schemas.microsoft.com/office/drawing/2014/main" id="{BA423FDF-1704-B826-D598-7263A7E9134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4" r="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68718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43557D-2CEB-940D-977D-577454AA1C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Storyboard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97E13B3-D407-477A-3DCA-1CDEA314E9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/>
              <a:t>…and focus on closing the right prospects 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A45C716-CFED-FC5D-D0A1-407826972D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/>
              <a:t>at the right time.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1E5B1E6-18C9-BD08-9377-2D99FB0E170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/>
              <a:t>Pan right, dark blue line extends from the end of the bar, whole graph stretches along. Camera follows as it curves…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89AD8B-0708-B7F8-4CC6-0AFEA1B3D36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/>
              <a:t>…into a circle with a tick</a:t>
            </a:r>
          </a:p>
        </p:txBody>
      </p:sp>
      <p:pic>
        <p:nvPicPr>
          <p:cNvPr id="5" name="Picture Placeholder 4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681FC48A-C1E5-2198-22B2-6B078C2A460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" r="14"/>
          <a:stretch>
            <a:fillRect/>
          </a:stretch>
        </p:blipFill>
        <p:spPr/>
      </p:pic>
      <p:pic>
        <p:nvPicPr>
          <p:cNvPr id="8" name="Picture Placeholder 7" descr="Icon&#10;&#10;Description automatically generated">
            <a:extLst>
              <a:ext uri="{FF2B5EF4-FFF2-40B4-BE49-F238E27FC236}">
                <a16:creationId xmlns:a16="http://schemas.microsoft.com/office/drawing/2014/main" id="{C345161C-1828-5161-C25F-9CA08DFB24B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4" r="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38415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43557D-2CEB-940D-977D-577454AA1C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Storyboard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97E13B3-D407-477A-3DCA-1CDEA314E9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/>
              <a:t>Looking for a subscription document?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A45C716-CFED-FC5D-D0A1-407826972D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/>
              <a:t>…There it is, at your fingertips, in the streaming  document feed…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1E5B1E6-18C9-BD08-9377-2D99FB0E170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/>
              <a:t>Zoom right out the see all of homebase again. 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89AD8B-0708-B7F8-4CC6-0AFEA1B3D36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/>
              <a:t>zoom into document feed. Two more documents slide in at the top of the list, the rest shuffle down to make space.</a:t>
            </a:r>
          </a:p>
        </p:txBody>
      </p:sp>
      <p:pic>
        <p:nvPicPr>
          <p:cNvPr id="5" name="Picture Placeholder 4" descr="Chart, bubble chart&#10;&#10;Description automatically generated">
            <a:extLst>
              <a:ext uri="{FF2B5EF4-FFF2-40B4-BE49-F238E27FC236}">
                <a16:creationId xmlns:a16="http://schemas.microsoft.com/office/drawing/2014/main" id="{FB60891E-217B-81FD-16DF-57852B50BE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" r="14"/>
          <a:stretch>
            <a:fillRect/>
          </a:stretch>
        </p:blipFill>
        <p:spPr/>
      </p:pic>
      <p:pic>
        <p:nvPicPr>
          <p:cNvPr id="8" name="Picture Placeholder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C988D5C-3614-2011-F317-B709EE257ED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4" r="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310629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43557D-2CEB-940D-977D-577454AA1C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Storyboard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97E13B3-D407-477A-3DCA-1CDEA314E9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/>
              <a:t>Everything you need…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A45C716-CFED-FC5D-D0A1-407826972D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/>
              <a:t>is here in Backstop Home Base…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1E5B1E6-18C9-BD08-9377-2D99FB0E170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/>
              <a:t>Slow zoom right out. Different ‘panels’ are floating into frame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89AD8B-0708-B7F8-4CC6-0AFEA1B3D36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/>
              <a:t>Panels settle into place</a:t>
            </a:r>
          </a:p>
        </p:txBody>
      </p:sp>
      <p:pic>
        <p:nvPicPr>
          <p:cNvPr id="5" name="Picture Placeholder 4" descr="Graphical user interface, chart, bubble chart&#10;&#10;Description automatically generated">
            <a:extLst>
              <a:ext uri="{FF2B5EF4-FFF2-40B4-BE49-F238E27FC236}">
                <a16:creationId xmlns:a16="http://schemas.microsoft.com/office/drawing/2014/main" id="{430D5462-08F0-3CF7-FB6D-38FE239F9DC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" r="14"/>
          <a:stretch>
            <a:fillRect/>
          </a:stretch>
        </p:blipFill>
        <p:spPr/>
      </p:pic>
      <p:pic>
        <p:nvPicPr>
          <p:cNvPr id="8" name="Picture Placeholder 7" descr="Graphical user interface, chart, bubble chart&#10;&#10;Description automatically generated">
            <a:extLst>
              <a:ext uri="{FF2B5EF4-FFF2-40B4-BE49-F238E27FC236}">
                <a16:creationId xmlns:a16="http://schemas.microsoft.com/office/drawing/2014/main" id="{AC3B8DBC-6186-C998-11BA-B4F64CC0E17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4" r="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61408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43557D-2CEB-940D-977D-577454AA1C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Storyboard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97E13B3-D407-477A-3DCA-1CDEA314E9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/>
              <a:t>…with the option to drill down as needed. 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A45C716-CFED-FC5D-D0A1-407826972D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/>
              <a:t>…No need to request a report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1E5B1E6-18C9-BD08-9377-2D99FB0E170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/>
              <a:t>Quickly zoom into document panel again, show the filter </a:t>
            </a:r>
            <a:r>
              <a:rPr lang="en-GB" err="1"/>
              <a:t>funciton</a:t>
            </a:r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89AD8B-0708-B7F8-4CC6-0AFEA1B3D36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/>
              <a:t>Slide to the right, document and bubble pop into place</a:t>
            </a:r>
          </a:p>
        </p:txBody>
      </p:sp>
      <p:pic>
        <p:nvPicPr>
          <p:cNvPr id="5" name="Picture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A16AD2D4-5CD0-51DA-90B2-997A914B7F5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" r="14"/>
          <a:stretch>
            <a:fillRect/>
          </a:stretch>
        </p:blipFill>
        <p:spPr/>
      </p:pic>
      <p:pic>
        <p:nvPicPr>
          <p:cNvPr id="8" name="Picture Placeholder 7" descr="Icon&#10;&#10;Description automatically generated">
            <a:extLst>
              <a:ext uri="{FF2B5EF4-FFF2-40B4-BE49-F238E27FC236}">
                <a16:creationId xmlns:a16="http://schemas.microsoft.com/office/drawing/2014/main" id="{5F321AE9-3F30-230B-DBDC-9CF1E771C52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4" r="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11246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43557D-2CEB-940D-977D-577454AA1C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Storyboard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97E13B3-D407-477A-3DCA-1CDEA314E9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/>
              <a:t>or wait till your Monday meeting…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A45C716-CFED-FC5D-D0A1-407826972D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/>
              <a:t>For a new way to start 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1E5B1E6-18C9-BD08-9377-2D99FB0E170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/>
              <a:t>Bubbles multiply and tick, the shift against each other like they are crammed into the screen. 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89AD8B-0708-B7F8-4CC6-0AFEA1B3D36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/>
              <a:t>Sun rises quickly from left of screen, at the centre of the screen we hear a click</a:t>
            </a:r>
          </a:p>
        </p:txBody>
      </p:sp>
      <p:pic>
        <p:nvPicPr>
          <p:cNvPr id="10" name="Picture Placeholder 9" descr="Chart&#10;&#10;Description automatically generated">
            <a:extLst>
              <a:ext uri="{FF2B5EF4-FFF2-40B4-BE49-F238E27FC236}">
                <a16:creationId xmlns:a16="http://schemas.microsoft.com/office/drawing/2014/main" id="{372EF51F-0764-9CF0-274B-6870D66D2EA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" r="14"/>
          <a:stretch>
            <a:fillRect/>
          </a:stretch>
        </p:blipFill>
        <p:spPr/>
      </p:pic>
      <p:pic>
        <p:nvPicPr>
          <p:cNvPr id="12" name="Picture Placeholder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13B021BA-6515-2CF6-C126-5CA48AA8586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4" r="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010117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43557D-2CEB-940D-977D-577454AA1C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Storyboard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97E13B3-D407-477A-3DCA-1CDEA314E9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/>
              <a:t>And end your day…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A45C716-CFED-FC5D-D0A1-407826972D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/>
              <a:t>…talk to us about Backstop Home Base.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1E5B1E6-18C9-BD08-9377-2D99FB0E170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/>
              <a:t>The lights turn out, the sun becomes a moon with a few stars around. Moon sets. </a:t>
            </a:r>
          </a:p>
          <a:p>
            <a:r>
              <a:rPr lang="en-GB"/>
              <a:t>(note: this is all happening quite quickly and snappy in time with the voice over)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89AD8B-0708-B7F8-4CC6-0AFEA1B3D36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/>
              <a:t>Slide to the right, copy appears, homebase is underlined</a:t>
            </a:r>
          </a:p>
        </p:txBody>
      </p:sp>
      <p:pic>
        <p:nvPicPr>
          <p:cNvPr id="8" name="Picture Placeholder 7" descr="A picture containing logo&#10;&#10;Description automatically generated">
            <a:extLst>
              <a:ext uri="{FF2B5EF4-FFF2-40B4-BE49-F238E27FC236}">
                <a16:creationId xmlns:a16="http://schemas.microsoft.com/office/drawing/2014/main" id="{8F86FBA4-9522-AC9C-C9C9-20AA2A1A1AF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" r="14"/>
          <a:stretch>
            <a:fillRect/>
          </a:stretch>
        </p:blipFill>
        <p:spPr/>
      </p:pic>
      <p:pic>
        <p:nvPicPr>
          <p:cNvPr id="11" name="Picture Placeholder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F90F4CF-BB15-EDF8-8175-72C7DA4399C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4" r="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379116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CC97DC3-A91A-8F74-F2F9-D4446D9E313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CA8CF6A6-506C-DF2D-CE64-E214752238C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43557D-2CEB-940D-977D-577454AA1C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Storyboard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97E13B3-D407-477A-3DCA-1CDEA314E9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/>
              <a:t>Another swift, simple route to a single point of truth…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62C0F2-94F9-F8DD-B91E-EA2F3FD69FB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/>
              <a:t>a single point of truth…</a:t>
            </a:r>
          </a:p>
        </p:txBody>
      </p:sp>
    </p:spTree>
    <p:extLst>
      <p:ext uri="{BB962C8B-B14F-4D97-AF65-F5344CB8AC3E}">
        <p14:creationId xmlns:p14="http://schemas.microsoft.com/office/powerpoint/2010/main" val="829407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5332C9-2D1E-834E-A01F-6DF8EB4D44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2F20652-8D71-4C4D-AA64-68031C8E8EEC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CBDC91-8875-2E4E-9326-E7276EA8EC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61699" y="691800"/>
            <a:ext cx="8604819" cy="5474399"/>
          </a:xfrm>
        </p:spPr>
        <p:txBody>
          <a:bodyPr numCol="2" spcCol="468000"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300">
                <a:solidFill>
                  <a:srgbClr val="000000"/>
                </a:solidFill>
                <a:effectLst/>
                <a:latin typeface="Maison Neue Light"/>
                <a:ea typeface="Calibri" panose="020F0502020204030204" pitchFamily="34" charset="0"/>
                <a:cs typeface="Times New Roman"/>
              </a:rPr>
              <a:t>FADE IN  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300">
                <a:solidFill>
                  <a:srgbClr val="000000"/>
                </a:solidFill>
                <a:effectLst/>
                <a:latin typeface="Maison Neue Light"/>
                <a:ea typeface="Calibri" panose="020F0502020204030204" pitchFamily="34" charset="0"/>
                <a:cs typeface="Times New Roman"/>
              </a:rPr>
              <a:t>Imagine having a clear, detailed view of everything your team is doing for your clients…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300">
                <a:solidFill>
                  <a:srgbClr val="000000"/>
                </a:solidFill>
                <a:effectLst/>
                <a:latin typeface="Maison Neue Light"/>
                <a:ea typeface="Calibri" panose="020F0502020204030204" pitchFamily="34" charset="0"/>
                <a:cs typeface="Times New Roman"/>
              </a:rPr>
              <a:t>…any time you want, with zero effort or hassle…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300">
                <a:solidFill>
                  <a:srgbClr val="000000"/>
                </a:solidFill>
                <a:effectLst/>
                <a:latin typeface="Maison Neue Light"/>
                <a:ea typeface="Calibri" panose="020F0502020204030204" pitchFamily="34" charset="0"/>
                <a:cs typeface="Times New Roman"/>
              </a:rPr>
              <a:t>…so you spend less time finding information…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300">
                <a:solidFill>
                  <a:srgbClr val="000000"/>
                </a:solidFill>
                <a:effectLst/>
                <a:latin typeface="Maison Neue Light"/>
                <a:ea typeface="Calibri" panose="020F0502020204030204" pitchFamily="34" charset="0"/>
                <a:cs typeface="Times New Roman"/>
              </a:rPr>
              <a:t>…and more time analysing and acting on it.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300">
                <a:solidFill>
                  <a:srgbClr val="000000"/>
                </a:solidFill>
                <a:effectLst/>
                <a:latin typeface="Maison Neue Light"/>
                <a:ea typeface="Calibri" panose="020F0502020204030204" pitchFamily="34" charset="0"/>
                <a:cs typeface="Times New Roman"/>
              </a:rPr>
              <a:t>Imagine no more.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300">
                <a:solidFill>
                  <a:srgbClr val="000000"/>
                </a:solidFill>
                <a:effectLst/>
                <a:latin typeface="Maison Neue Light"/>
                <a:ea typeface="Calibri" panose="020F0502020204030204" pitchFamily="34" charset="0"/>
                <a:cs typeface="Times New Roman"/>
              </a:rPr>
              <a:t>Backstop Home Base makes critical information available to you…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300">
                <a:solidFill>
                  <a:srgbClr val="000000"/>
                </a:solidFill>
                <a:effectLst/>
                <a:latin typeface="Maison Neue Light"/>
                <a:ea typeface="Calibri" panose="020F0502020204030204" pitchFamily="34" charset="0"/>
                <a:cs typeface="Times New Roman"/>
              </a:rPr>
              <a:t>…in a dynamic, unified view…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300">
                <a:solidFill>
                  <a:srgbClr val="000000"/>
                </a:solidFill>
                <a:effectLst/>
                <a:latin typeface="Maison Neue Light"/>
                <a:ea typeface="Calibri" panose="020F0502020204030204" pitchFamily="34" charset="0"/>
                <a:cs typeface="Times New Roman"/>
              </a:rPr>
              <a:t>…that’s updated with each refresh …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300">
                <a:solidFill>
                  <a:srgbClr val="000000"/>
                </a:solidFill>
                <a:effectLst/>
                <a:latin typeface="Maison Neue Light"/>
                <a:ea typeface="Calibri" panose="020F0502020204030204" pitchFamily="34" charset="0"/>
                <a:cs typeface="Times New Roman"/>
              </a:rPr>
              <a:t>…and personalized to the needs of each team member.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300">
                <a:solidFill>
                  <a:srgbClr val="000000"/>
                </a:solidFill>
                <a:effectLst/>
                <a:latin typeface="Maison Neue Light"/>
                <a:ea typeface="Calibri" panose="020F0502020204030204" pitchFamily="34" charset="0"/>
                <a:cs typeface="Times New Roman"/>
              </a:rPr>
              <a:t>Monitor your top investor interactions…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300">
                <a:solidFill>
                  <a:srgbClr val="000000"/>
                </a:solidFill>
                <a:effectLst/>
                <a:latin typeface="Maison Neue Light"/>
                <a:ea typeface="Calibri" panose="020F0502020204030204" pitchFamily="34" charset="0"/>
                <a:cs typeface="Times New Roman"/>
              </a:rPr>
              <a:t>…to understand how - and how effectively…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300">
                <a:solidFill>
                  <a:srgbClr val="000000"/>
                </a:solidFill>
                <a:effectLst/>
                <a:latin typeface="Maison Neue Light"/>
                <a:ea typeface="Calibri" panose="020F0502020204030204" pitchFamily="34" charset="0"/>
                <a:cs typeface="Times New Roman"/>
              </a:rPr>
              <a:t>…clients are being served.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300">
                <a:solidFill>
                  <a:srgbClr val="000000"/>
                </a:solidFill>
                <a:effectLst/>
                <a:latin typeface="Maison Neue Light"/>
                <a:ea typeface="Calibri" panose="020F0502020204030204" pitchFamily="34" charset="0"/>
                <a:cs typeface="Times New Roman"/>
              </a:rPr>
              <a:t>Keep tabs on recent and upcoming meetings.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300">
                <a:solidFill>
                  <a:srgbClr val="000000"/>
                </a:solidFill>
                <a:effectLst/>
                <a:latin typeface="Maison Neue Light"/>
                <a:ea typeface="Calibri" panose="020F0502020204030204" pitchFamily="34" charset="0"/>
                <a:cs typeface="Times New Roman"/>
              </a:rPr>
              <a:t>Get a snapshot of your entire team’s opportunity pipeline…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300">
                <a:solidFill>
                  <a:srgbClr val="000000"/>
                </a:solidFill>
                <a:effectLst/>
                <a:latin typeface="Maison Neue Light"/>
                <a:ea typeface="Calibri" panose="020F0502020204030204" pitchFamily="34" charset="0"/>
                <a:cs typeface="Times New Roman"/>
              </a:rPr>
              <a:t>…to see what deals are closing…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300">
                <a:solidFill>
                  <a:srgbClr val="000000"/>
                </a:solidFill>
                <a:effectLst/>
                <a:latin typeface="Maison Neue Light"/>
                <a:ea typeface="Calibri" panose="020F0502020204030204" pitchFamily="34" charset="0"/>
                <a:cs typeface="Times New Roman"/>
              </a:rPr>
              <a:t>…identify bottlenecks…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300">
                <a:solidFill>
                  <a:srgbClr val="000000"/>
                </a:solidFill>
                <a:effectLst/>
                <a:latin typeface="Maison Neue Light"/>
                <a:ea typeface="Calibri" panose="020F0502020204030204" pitchFamily="34" charset="0"/>
                <a:cs typeface="Times New Roman"/>
              </a:rPr>
              <a:t>…and focus on closing the right prospects at the right time.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300">
                <a:solidFill>
                  <a:srgbClr val="000000"/>
                </a:solidFill>
                <a:effectLst/>
                <a:latin typeface="Maison Neue Light"/>
                <a:ea typeface="Calibri" panose="020F0502020204030204" pitchFamily="34" charset="0"/>
                <a:cs typeface="Times New Roman"/>
              </a:rPr>
              <a:t>Looking for a subscription document?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300">
                <a:solidFill>
                  <a:srgbClr val="000000"/>
                </a:solidFill>
                <a:effectLst/>
                <a:latin typeface="Maison Neue Light"/>
                <a:ea typeface="Calibri" panose="020F0502020204030204" pitchFamily="34" charset="0"/>
                <a:cs typeface="Times New Roman"/>
              </a:rPr>
              <a:t>There it is, at your fingertips, in the streaming  document feed.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300">
                <a:solidFill>
                  <a:srgbClr val="000000"/>
                </a:solidFill>
                <a:effectLst/>
                <a:latin typeface="Maison Neue Light"/>
                <a:ea typeface="Calibri" panose="020F0502020204030204" pitchFamily="34" charset="0"/>
                <a:cs typeface="Times New Roman"/>
              </a:rPr>
              <a:t>Everything you need is here in Backstop Home Base…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300">
                <a:solidFill>
                  <a:srgbClr val="000000"/>
                </a:solidFill>
                <a:effectLst/>
                <a:latin typeface="Maison Neue Light"/>
                <a:ea typeface="Calibri" panose="020F0502020204030204" pitchFamily="34" charset="0"/>
                <a:cs typeface="Times New Roman"/>
              </a:rPr>
              <a:t>…with the option to drill down as needed.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300">
                <a:solidFill>
                  <a:srgbClr val="000000"/>
                </a:solidFill>
                <a:effectLst/>
                <a:latin typeface="Maison Neue Light"/>
                <a:ea typeface="Calibri" panose="020F0502020204030204" pitchFamily="34" charset="0"/>
                <a:cs typeface="Times New Roman"/>
              </a:rPr>
              <a:t>No need to request a report or wait till your Monday meeting…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300">
                <a:solidFill>
                  <a:srgbClr val="000000"/>
                </a:solidFill>
                <a:effectLst/>
                <a:latin typeface="Maison Neue Light"/>
                <a:ea typeface="Calibri" panose="020F0502020204030204" pitchFamily="34" charset="0"/>
                <a:cs typeface="Times New Roman"/>
              </a:rPr>
              <a:t>For a new way to start and end your day…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300">
                <a:solidFill>
                  <a:srgbClr val="000000"/>
                </a:solidFill>
                <a:effectLst/>
                <a:latin typeface="Maison Neue Light"/>
                <a:ea typeface="Calibri" panose="020F0502020204030204" pitchFamily="34" charset="0"/>
                <a:cs typeface="Times New Roman"/>
              </a:rPr>
              <a:t>…talk to us about Backstop Home Base.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300">
                <a:solidFill>
                  <a:srgbClr val="000000"/>
                </a:solidFill>
                <a:effectLst/>
                <a:latin typeface="Maison Neue Light"/>
                <a:ea typeface="Calibri" panose="020F0502020204030204" pitchFamily="34" charset="0"/>
                <a:cs typeface="Times New Roman"/>
              </a:rPr>
              <a:t>Another swift, simple route to a single point of truth…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300">
                <a:solidFill>
                  <a:srgbClr val="000000"/>
                </a:solidFill>
                <a:effectLst/>
                <a:latin typeface="Maison Neue Light"/>
                <a:ea typeface="Calibri" panose="020F0502020204030204" pitchFamily="34" charset="0"/>
                <a:cs typeface="Times New Roman"/>
              </a:rPr>
              <a:t>…courtesy of Backstop Solutions.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1300">
                <a:solidFill>
                  <a:srgbClr val="000000"/>
                </a:solidFill>
                <a:effectLst/>
                <a:latin typeface="Maison Neue Light"/>
                <a:ea typeface="Calibri" panose="020F0502020204030204" pitchFamily="34" charset="0"/>
                <a:cs typeface="Times New Roman"/>
              </a:rPr>
              <a:t>FADE OUT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endParaRPr lang="en-GB" sz="1300">
              <a:solidFill>
                <a:srgbClr val="000000"/>
              </a:solidFill>
              <a:effectLst/>
              <a:latin typeface="Maison Neue Light"/>
              <a:ea typeface="Calibri" panose="020F0502020204030204" pitchFamily="34" charset="0"/>
              <a:cs typeface="Times New Roman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68D99F-9FE3-D445-B7BE-5000BEE776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7082" y="691801"/>
            <a:ext cx="2146666" cy="360610"/>
          </a:xfrm>
        </p:spPr>
        <p:txBody>
          <a:bodyPr>
            <a:noAutofit/>
          </a:bodyPr>
          <a:lstStyle/>
          <a:p>
            <a:r>
              <a:rPr lang="en-US" sz="2400"/>
              <a:t>Video script draft 1</a:t>
            </a:r>
          </a:p>
        </p:txBody>
      </p:sp>
    </p:spTree>
    <p:extLst>
      <p:ext uri="{BB962C8B-B14F-4D97-AF65-F5344CB8AC3E}">
        <p14:creationId xmlns:p14="http://schemas.microsoft.com/office/powerpoint/2010/main" val="20771162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43557D-2CEB-940D-977D-577454AA1C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Storyboard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97E13B3-D407-477A-3DCA-1CDEA314E9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/>
              <a:t>…courtesy of Backstop Solutions.</a:t>
            </a:r>
          </a:p>
        </p:txBody>
      </p:sp>
      <p:pic>
        <p:nvPicPr>
          <p:cNvPr id="12" name="Picture Placeholder 11" descr="A picture containing logo&#10;&#10;Description automatically generated">
            <a:extLst>
              <a:ext uri="{FF2B5EF4-FFF2-40B4-BE49-F238E27FC236}">
                <a16:creationId xmlns:a16="http://schemas.microsoft.com/office/drawing/2014/main" id="{EAEEBC9A-6E96-F0D6-0383-928A9185468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" r="14"/>
          <a:stretch>
            <a:fillRect/>
          </a:stretch>
        </p:blipFill>
        <p:spPr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1023962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6938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43557D-2CEB-940D-977D-577454AA1C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Storyboard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6FC272-7BEF-CC52-EAB0-344DC0CB85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GB"/>
              <a:t>Imagine having a…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9F0F3A-9B32-7384-3229-495FCFEE2D8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/>
              <a:t>…clear…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3C186E3-15D6-1407-AE2F-5A41AB8E858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/>
              <a:t>A blurry grey object is seen on screen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B24ACC9-6E96-C084-A2E3-9B30B66C7D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/>
              <a:t>‘lens’ </a:t>
            </a:r>
            <a:r>
              <a:rPr lang="en-GB" err="1"/>
              <a:t>flys</a:t>
            </a:r>
            <a:r>
              <a:rPr lang="en-GB"/>
              <a:t> in and focuses  (imagine like in an opticians)</a:t>
            </a:r>
          </a:p>
        </p:txBody>
      </p:sp>
      <p:pic>
        <p:nvPicPr>
          <p:cNvPr id="14" name="Picture Placeholder 13" descr="Text&#10;&#10;Description automatically generated">
            <a:extLst>
              <a:ext uri="{FF2B5EF4-FFF2-40B4-BE49-F238E27FC236}">
                <a16:creationId xmlns:a16="http://schemas.microsoft.com/office/drawing/2014/main" id="{E790110B-6ABE-FA9D-A0BD-2DB54EE6679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" r="14"/>
          <a:stretch>
            <a:fillRect/>
          </a:stretch>
        </p:blipFill>
        <p:spPr/>
      </p:pic>
      <p:pic>
        <p:nvPicPr>
          <p:cNvPr id="16" name="Picture Placeholder 15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A6AE9400-99DF-3E2A-2F8E-2F4B050C72B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4" r="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87453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43557D-2CEB-940D-977D-577454AA1C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Storyboard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663D88-B5B0-92A7-1BBC-BFF6998E95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GB"/>
              <a:t>…detailed view of everything … </a:t>
            </a:r>
          </a:p>
          <a:p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0835885-CD56-D4C8-2868-17ED3EAB34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/>
              <a:t>…your team is doing for your clients…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7555B18-576F-6A3E-152C-FC2F51968F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/>
              <a:t>Another lens rotates in, and everything is in colour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271399F-3CDD-B5C3-008B-F581D2CF7C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/>
              <a:t>Team members are sending information to clients</a:t>
            </a:r>
          </a:p>
        </p:txBody>
      </p:sp>
      <p:pic>
        <p:nvPicPr>
          <p:cNvPr id="10" name="Picture Placeholder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8CB4DF9-BC89-185C-9BF5-7D51F962419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" r="14"/>
          <a:stretch>
            <a:fillRect/>
          </a:stretch>
        </p:blipFill>
        <p:spPr/>
      </p:pic>
      <p:pic>
        <p:nvPicPr>
          <p:cNvPr id="16" name="Picture Placeholder 15" descr="A picture containing chart&#10;&#10;Description automatically generated">
            <a:extLst>
              <a:ext uri="{FF2B5EF4-FFF2-40B4-BE49-F238E27FC236}">
                <a16:creationId xmlns:a16="http://schemas.microsoft.com/office/drawing/2014/main" id="{03D1F2E9-0ACB-EF9D-C74E-76315D4F483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4" r="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59584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43557D-2CEB-940D-977D-577454AA1C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Storyboard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C97F2F-4980-83CD-06E0-F6E5820A3CA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/>
              <a:t>…any time you want,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B1297DC-522C-2E38-B629-683FFD9838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/>
              <a:t>with zero effort or hassle…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92ACE0E-0DB1-CDAC-CED6-D754EA2426C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/>
              <a:t>Slide to a clock ticking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6C8E8D8-09C0-870D-DE80-68C7B686A51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/>
              <a:t>Clock morphs into a zero</a:t>
            </a:r>
          </a:p>
        </p:txBody>
      </p:sp>
      <p:pic>
        <p:nvPicPr>
          <p:cNvPr id="9" name="Picture Placeholder 8" descr="A picture containing icon&#10;&#10;Description automatically generated">
            <a:extLst>
              <a:ext uri="{FF2B5EF4-FFF2-40B4-BE49-F238E27FC236}">
                <a16:creationId xmlns:a16="http://schemas.microsoft.com/office/drawing/2014/main" id="{91C6F38A-64E7-2417-5495-F9D2F1BC9B9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" r="14"/>
          <a:stretch>
            <a:fillRect/>
          </a:stretch>
        </p:blipFill>
        <p:spPr/>
      </p:pic>
      <p:pic>
        <p:nvPicPr>
          <p:cNvPr id="16" name="Picture Placeholder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B64B145-5222-92B5-B5A0-EBF84E08C68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4" r="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82392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43557D-2CEB-940D-977D-577454AA1C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Storyboard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97E13B3-D407-477A-3DCA-1CDEA314E9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/>
              <a:t>…so you spend less time finding information… 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A45C716-CFED-FC5D-D0A1-407826972D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/>
              <a:t>…and more time analysing 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1E5B1E6-18C9-BD08-9377-2D99FB0E170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/>
              <a:t>Cursor swipes along rows of documents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89AD8B-0708-B7F8-4CC6-0AFEA1B3D36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/>
              <a:t>Zoom in on the aqua document, inside we are analysing the data, following the line with the camera and zooming</a:t>
            </a:r>
          </a:p>
        </p:txBody>
      </p:sp>
      <p:pic>
        <p:nvPicPr>
          <p:cNvPr id="8" name="Picture Placeholder 7" descr="Graphical user interface&#10;&#10;Description automatically generated">
            <a:extLst>
              <a:ext uri="{FF2B5EF4-FFF2-40B4-BE49-F238E27FC236}">
                <a16:creationId xmlns:a16="http://schemas.microsoft.com/office/drawing/2014/main" id="{AA2AE465-905C-8AAB-39B1-EFB76EF8446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" r="14"/>
          <a:stretch>
            <a:fillRect/>
          </a:stretch>
        </p:blipFill>
        <p:spPr/>
      </p:pic>
      <p:pic>
        <p:nvPicPr>
          <p:cNvPr id="11" name="Picture Placeholder 10" descr="Chart, line chart&#10;&#10;Description automatically generated">
            <a:extLst>
              <a:ext uri="{FF2B5EF4-FFF2-40B4-BE49-F238E27FC236}">
                <a16:creationId xmlns:a16="http://schemas.microsoft.com/office/drawing/2014/main" id="{EB535197-EFE9-5304-D436-FE8A22BA740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4" r="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82462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43557D-2CEB-940D-977D-577454AA1C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Storyboard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97E13B3-D407-477A-3DCA-1CDEA314E9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/>
              <a:t>and acting on it… 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A45C716-CFED-FC5D-D0A1-407826972D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/>
              <a:t>…Imagine no more. Backstop Home Base makes critical information available to you…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1E5B1E6-18C9-BD08-9377-2D99FB0E170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/>
              <a:t>Circles radiate out from the final point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89AD8B-0708-B7F8-4CC6-0AFEA1B3D36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/>
              <a:t>Fast zoom right out. Different ‘</a:t>
            </a:r>
            <a:r>
              <a:rPr lang="en-GB">
                <a:highlight>
                  <a:srgbClr val="FFFF00"/>
                </a:highlight>
              </a:rPr>
              <a:t>panels’ </a:t>
            </a:r>
            <a:r>
              <a:rPr lang="en-GB"/>
              <a:t>are floating into frame as if we are moving backwards through them. </a:t>
            </a:r>
          </a:p>
        </p:txBody>
      </p:sp>
      <p:pic>
        <p:nvPicPr>
          <p:cNvPr id="8" name="Picture Placeholder 7" descr="Graphical user interface, chart, bubble chart&#10;&#10;Description automatically generated">
            <a:extLst>
              <a:ext uri="{FF2B5EF4-FFF2-40B4-BE49-F238E27FC236}">
                <a16:creationId xmlns:a16="http://schemas.microsoft.com/office/drawing/2014/main" id="{FD940A00-184A-DE44-B55B-C2880D5B4CF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4" r="14"/>
          <a:stretch>
            <a:fillRect/>
          </a:stretch>
        </p:blipFill>
        <p:spPr/>
      </p:pic>
      <p:pic>
        <p:nvPicPr>
          <p:cNvPr id="20" name="Picture Placeholder 19" descr="A picture containing chart&#10;&#10;Description automatically generated">
            <a:extLst>
              <a:ext uri="{FF2B5EF4-FFF2-40B4-BE49-F238E27FC236}">
                <a16:creationId xmlns:a16="http://schemas.microsoft.com/office/drawing/2014/main" id="{D34CC57C-FDDC-ACA1-CBEF-D5DB4B490B2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4" r="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14551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43557D-2CEB-940D-977D-577454AA1C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Storyboard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97E13B3-D407-477A-3DCA-1CDEA314E9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/>
              <a:t>…in a dynamic, unified view…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A45C716-CFED-FC5D-D0A1-407826972D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/>
              <a:t>…that’s updated with each refresh …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1E5B1E6-18C9-BD08-9377-2D99FB0E170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/>
              <a:t>The panels all click into place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89AD8B-0708-B7F8-4CC6-0AFEA1B3D36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/>
              <a:t>A shine slides over Homebase, mouse clicks top right corner</a:t>
            </a:r>
          </a:p>
        </p:txBody>
      </p:sp>
      <p:pic>
        <p:nvPicPr>
          <p:cNvPr id="5" name="Picture Placeholder 4" descr="Chart, bubble chart&#10;&#10;Description automatically generated">
            <a:extLst>
              <a:ext uri="{FF2B5EF4-FFF2-40B4-BE49-F238E27FC236}">
                <a16:creationId xmlns:a16="http://schemas.microsoft.com/office/drawing/2014/main" id="{A44639FA-A8B0-E628-B765-E1EFDF97E44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" r="14"/>
          <a:stretch>
            <a:fillRect/>
          </a:stretch>
        </p:blipFill>
        <p:spPr/>
      </p:pic>
      <p:pic>
        <p:nvPicPr>
          <p:cNvPr id="8" name="Picture Placeholder 7" descr="Graphical user interface, chart, website&#10;&#10;Description automatically generated">
            <a:extLst>
              <a:ext uri="{FF2B5EF4-FFF2-40B4-BE49-F238E27FC236}">
                <a16:creationId xmlns:a16="http://schemas.microsoft.com/office/drawing/2014/main" id="{D74A1BB6-932B-05E9-84ED-23A28F31695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4" r="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69603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43557D-2CEB-940D-977D-577454AA1C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Storyboard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97E13B3-D407-477A-3DCA-1CDEA314E9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/>
              <a:t>…and personalized to the needs of each team member. 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A45C716-CFED-FC5D-D0A1-407826972D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/>
              <a:t>Monitor your top investor interactions…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1E5B1E6-18C9-BD08-9377-2D99FB0E170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/>
              <a:t>Mouse clicks and drags ‘widget’ off of homebase, it disappears with a whoosh, the document feed automatically moves up into it’s place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489AD8B-0708-B7F8-4CC6-0AFEA1B3D36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/>
              <a:t>Transitioning  to the left, the TII panel stay </a:t>
            </a:r>
            <a:r>
              <a:rPr lang="en-GB" err="1"/>
              <a:t>scentre</a:t>
            </a:r>
            <a:r>
              <a:rPr lang="en-GB"/>
              <a:t>, everything else slides off screen</a:t>
            </a:r>
          </a:p>
        </p:txBody>
      </p:sp>
      <p:pic>
        <p:nvPicPr>
          <p:cNvPr id="5" name="Picture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D4232208-D88D-E016-1AB9-5BD82D0D1DD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" r="14"/>
          <a:stretch>
            <a:fillRect/>
          </a:stretch>
        </p:blipFill>
        <p:spPr/>
      </p:pic>
      <p:pic>
        <p:nvPicPr>
          <p:cNvPr id="8" name="Picture Placeholder 7" descr="Chart, bubble chart&#10;&#10;Description automatically generated">
            <a:extLst>
              <a:ext uri="{FF2B5EF4-FFF2-40B4-BE49-F238E27FC236}">
                <a16:creationId xmlns:a16="http://schemas.microsoft.com/office/drawing/2014/main" id="{D0F48FD9-4843-CE33-3646-EAAAD0A93B9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4" r="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267875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TM">
      <a:dk1>
        <a:srgbClr val="000000"/>
      </a:dk1>
      <a:lt1>
        <a:srgbClr val="FFFFFF"/>
      </a:lt1>
      <a:dk2>
        <a:srgbClr val="202020"/>
      </a:dk2>
      <a:lt2>
        <a:srgbClr val="E7E6E6"/>
      </a:lt2>
      <a:accent1>
        <a:srgbClr val="FF3700"/>
      </a:accent1>
      <a:accent2>
        <a:srgbClr val="FFAE2B"/>
      </a:accent2>
      <a:accent3>
        <a:srgbClr val="FF004F"/>
      </a:accent3>
      <a:accent4>
        <a:srgbClr val="908FFF"/>
      </a:accent4>
      <a:accent5>
        <a:srgbClr val="F3F3FB"/>
      </a:accent5>
      <a:accent6>
        <a:srgbClr val="000000"/>
      </a:accent6>
      <a:hlink>
        <a:srgbClr val="6633FB"/>
      </a:hlink>
      <a:folHlink>
        <a:srgbClr val="FB026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6350">
          <a:solidFill>
            <a:schemeClr val="bg1">
              <a:lumMod val="95000"/>
            </a:schemeClr>
          </a:solidFill>
        </a:ln>
        <a:effectLst>
          <a:outerShdw blurRad="382879" dist="50800" dir="5400000" algn="ctr" rotWithShape="0">
            <a:srgbClr val="556187">
              <a:alpha val="9798"/>
            </a:srgbClr>
          </a:outerShdw>
        </a:effectLst>
      </a:spPr>
      <a:bodyPr lIns="251999" tIns="108000" rIns="216000" bIns="108000" rtlCol="0" anchor="ctr"/>
      <a:lstStyle>
        <a:defPPr algn="l">
          <a:defRPr sz="1400" dirty="0">
            <a:solidFill>
              <a:schemeClr val="tx1"/>
            </a:solidFill>
            <a:latin typeface="Maison Neue SemiLight" panose="020B0204040000000000" pitchFamily="34" charset="77"/>
            <a:cs typeface="Maison Neue SemiLight" panose="020B0204040000000000" pitchFamily="34" charset="77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dirty="0">
            <a:latin typeface="Maison Neue SemiLight" panose="020B0204040000000000" pitchFamily="34" charset="77"/>
            <a:cs typeface="Maison Neue SemiLight" panose="020B0204040000000000" pitchFamily="34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" id="{62545EF2-B043-794D-8F5B-531D27221C5D}" vid="{2FAEE5B2-F4D5-1947-9799-24D0E65521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962</Words>
  <Application>Microsoft Office PowerPoint</Application>
  <PresentationFormat>Widescreen</PresentationFormat>
  <Paragraphs>118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Maison Neue Demi</vt:lpstr>
      <vt:lpstr>Maison Neue Extra Thin</vt:lpstr>
      <vt:lpstr>Maison Neue Light</vt:lpstr>
      <vt:lpstr>Office Theme</vt:lpstr>
      <vt:lpstr>Backstop Homebase Video Script and storyboard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Backstop IntellX Video Storyboard</dc:title>
  <dc:creator>Red Howell</dc:creator>
  <cp:lastModifiedBy>Rebecca Lilley</cp:lastModifiedBy>
  <cp:revision>2</cp:revision>
  <cp:lastPrinted>2022-09-28T14:23:02Z</cp:lastPrinted>
  <dcterms:created xsi:type="dcterms:W3CDTF">2023-03-14T14:06:18Z</dcterms:created>
  <dcterms:modified xsi:type="dcterms:W3CDTF">2023-04-06T15:28:06Z</dcterms:modified>
</cp:coreProperties>
</file>